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316" r:id="rId2"/>
    <p:sldId id="314" r:id="rId3"/>
    <p:sldId id="306" r:id="rId4"/>
    <p:sldId id="315" r:id="rId5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22AD1C-235C-44A1-9C02-74472D3E7158}" v="700" dt="2024-05-07T10:01:11.3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7440" autoAdjust="0"/>
  </p:normalViewPr>
  <p:slideViewPr>
    <p:cSldViewPr snapToGrid="0">
      <p:cViewPr varScale="1">
        <p:scale>
          <a:sx n="159" d="100"/>
          <a:sy n="159" d="100"/>
        </p:scale>
        <p:origin x="30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ne Finger" userId="98fbaccb-8f8c-4c0a-ac40-b4f365946da8" providerId="ADAL" clId="{B822AD1C-235C-44A1-9C02-74472D3E7158}"/>
    <pc:docChg chg="undo custSel addSld delSld modSld sldOrd">
      <pc:chgData name="Aline Finger" userId="98fbaccb-8f8c-4c0a-ac40-b4f365946da8" providerId="ADAL" clId="{B822AD1C-235C-44A1-9C02-74472D3E7158}" dt="2024-05-08T06:29:36.645" v="4626" actId="14100"/>
      <pc:docMkLst>
        <pc:docMk/>
      </pc:docMkLst>
      <pc:sldChg chg="addSp delSp modSp mod modAnim">
        <pc:chgData name="Aline Finger" userId="98fbaccb-8f8c-4c0a-ac40-b4f365946da8" providerId="ADAL" clId="{B822AD1C-235C-44A1-9C02-74472D3E7158}" dt="2024-05-07T08:22:33.489" v="4365" actId="6549"/>
        <pc:sldMkLst>
          <pc:docMk/>
          <pc:sldMk cId="376055925" sldId="306"/>
        </pc:sldMkLst>
        <pc:spChg chg="mod">
          <ac:chgData name="Aline Finger" userId="98fbaccb-8f8c-4c0a-ac40-b4f365946da8" providerId="ADAL" clId="{B822AD1C-235C-44A1-9C02-74472D3E7158}" dt="2024-05-07T08:22:33.489" v="4365" actId="6549"/>
          <ac:spMkLst>
            <pc:docMk/>
            <pc:sldMk cId="376055925" sldId="306"/>
            <ac:spMk id="3" creationId="{9FAAB243-6717-CA14-0694-265B4043C296}"/>
          </ac:spMkLst>
        </pc:spChg>
        <pc:spChg chg="add mod">
          <ac:chgData name="Aline Finger" userId="98fbaccb-8f8c-4c0a-ac40-b4f365946da8" providerId="ADAL" clId="{B822AD1C-235C-44A1-9C02-74472D3E7158}" dt="2024-03-19T13:41:41.927" v="42"/>
          <ac:spMkLst>
            <pc:docMk/>
            <pc:sldMk cId="376055925" sldId="306"/>
            <ac:spMk id="4" creationId="{EF24F5D1-FC52-FB9A-763E-844ED7EDDE89}"/>
          </ac:spMkLst>
        </pc:spChg>
        <pc:spChg chg="del">
          <ac:chgData name="Aline Finger" userId="98fbaccb-8f8c-4c0a-ac40-b4f365946da8" providerId="ADAL" clId="{B822AD1C-235C-44A1-9C02-74472D3E7158}" dt="2024-03-19T13:41:41.565" v="41" actId="478"/>
          <ac:spMkLst>
            <pc:docMk/>
            <pc:sldMk cId="376055925" sldId="306"/>
            <ac:spMk id="5" creationId="{DA43A1EE-7126-34D1-C940-140005B91CE2}"/>
          </ac:spMkLst>
        </pc:spChg>
        <pc:spChg chg="del mod">
          <ac:chgData name="Aline Finger" userId="98fbaccb-8f8c-4c0a-ac40-b4f365946da8" providerId="ADAL" clId="{B822AD1C-235C-44A1-9C02-74472D3E7158}" dt="2024-05-06T18:39:01.063" v="1915" actId="478"/>
          <ac:spMkLst>
            <pc:docMk/>
            <pc:sldMk cId="376055925" sldId="306"/>
            <ac:spMk id="8" creationId="{A17CE437-CA9E-F6AB-1BE2-97EB51CA304C}"/>
          </ac:spMkLst>
        </pc:spChg>
        <pc:spChg chg="mod ord">
          <ac:chgData name="Aline Finger" userId="98fbaccb-8f8c-4c0a-ac40-b4f365946da8" providerId="ADAL" clId="{B822AD1C-235C-44A1-9C02-74472D3E7158}" dt="2024-05-06T18:53:17.984" v="2545" actId="1038"/>
          <ac:spMkLst>
            <pc:docMk/>
            <pc:sldMk cId="376055925" sldId="306"/>
            <ac:spMk id="11" creationId="{E056F683-3965-7E61-6098-76E56A7FF24E}"/>
          </ac:spMkLst>
        </pc:spChg>
        <pc:spChg chg="mod">
          <ac:chgData name="Aline Finger" userId="98fbaccb-8f8c-4c0a-ac40-b4f365946da8" providerId="ADAL" clId="{B822AD1C-235C-44A1-9C02-74472D3E7158}" dt="2024-05-06T18:53:17.984" v="2545" actId="1038"/>
          <ac:spMkLst>
            <pc:docMk/>
            <pc:sldMk cId="376055925" sldId="306"/>
            <ac:spMk id="16" creationId="{BC9BA402-EEB3-528B-4D95-60906F6817CC}"/>
          </ac:spMkLst>
        </pc:spChg>
        <pc:spChg chg="add mod">
          <ac:chgData name="Aline Finger" userId="98fbaccb-8f8c-4c0a-ac40-b4f365946da8" providerId="ADAL" clId="{B822AD1C-235C-44A1-9C02-74472D3E7158}" dt="2024-05-06T18:53:17.984" v="2545" actId="1038"/>
          <ac:spMkLst>
            <pc:docMk/>
            <pc:sldMk cId="376055925" sldId="306"/>
            <ac:spMk id="28" creationId="{6A964316-EED1-98BD-4E38-2EDC8C4D9251}"/>
          </ac:spMkLst>
        </pc:spChg>
        <pc:spChg chg="del">
          <ac:chgData name="Aline Finger" userId="98fbaccb-8f8c-4c0a-ac40-b4f365946da8" providerId="ADAL" clId="{B822AD1C-235C-44A1-9C02-74472D3E7158}" dt="2024-05-06T18:46:03.428" v="2343" actId="478"/>
          <ac:spMkLst>
            <pc:docMk/>
            <pc:sldMk cId="376055925" sldId="306"/>
            <ac:spMk id="29" creationId="{0088C924-461A-AE9F-F589-8CD90E1B768C}"/>
          </ac:spMkLst>
        </pc:spChg>
        <pc:spChg chg="mod">
          <ac:chgData name="Aline Finger" userId="98fbaccb-8f8c-4c0a-ac40-b4f365946da8" providerId="ADAL" clId="{B822AD1C-235C-44A1-9C02-74472D3E7158}" dt="2024-05-06T18:53:17.984" v="2545" actId="1038"/>
          <ac:spMkLst>
            <pc:docMk/>
            <pc:sldMk cId="376055925" sldId="306"/>
            <ac:spMk id="30" creationId="{9A56AC3A-CAAA-3940-6123-23AF9924303B}"/>
          </ac:spMkLst>
        </pc:spChg>
        <pc:spChg chg="mod">
          <ac:chgData name="Aline Finger" userId="98fbaccb-8f8c-4c0a-ac40-b4f365946da8" providerId="ADAL" clId="{B822AD1C-235C-44A1-9C02-74472D3E7158}" dt="2024-05-06T18:58:26.620" v="2630" actId="1076"/>
          <ac:spMkLst>
            <pc:docMk/>
            <pc:sldMk cId="376055925" sldId="306"/>
            <ac:spMk id="31" creationId="{547DD38A-7B70-057A-E5E5-C2D04B20F4D6}"/>
          </ac:spMkLst>
        </pc:spChg>
        <pc:spChg chg="add mod">
          <ac:chgData name="Aline Finger" userId="98fbaccb-8f8c-4c0a-ac40-b4f365946da8" providerId="ADAL" clId="{B822AD1C-235C-44A1-9C02-74472D3E7158}" dt="2024-05-06T18:53:17.984" v="2545" actId="1038"/>
          <ac:spMkLst>
            <pc:docMk/>
            <pc:sldMk cId="376055925" sldId="306"/>
            <ac:spMk id="1024" creationId="{88754F2B-82E2-F87F-EA9F-5AF127F25AD2}"/>
          </ac:spMkLst>
        </pc:spChg>
        <pc:spChg chg="add mod">
          <ac:chgData name="Aline Finger" userId="98fbaccb-8f8c-4c0a-ac40-b4f365946da8" providerId="ADAL" clId="{B822AD1C-235C-44A1-9C02-74472D3E7158}" dt="2024-05-06T18:53:17.984" v="2545" actId="1038"/>
          <ac:spMkLst>
            <pc:docMk/>
            <pc:sldMk cId="376055925" sldId="306"/>
            <ac:spMk id="1025" creationId="{AC3FC41D-0342-C7EB-EA1A-6DCDE4E91961}"/>
          </ac:spMkLst>
        </pc:spChg>
        <pc:spChg chg="add mod">
          <ac:chgData name="Aline Finger" userId="98fbaccb-8f8c-4c0a-ac40-b4f365946da8" providerId="ADAL" clId="{B822AD1C-235C-44A1-9C02-74472D3E7158}" dt="2024-05-06T18:53:17.984" v="2545" actId="1038"/>
          <ac:spMkLst>
            <pc:docMk/>
            <pc:sldMk cId="376055925" sldId="306"/>
            <ac:spMk id="1026" creationId="{983CF83B-9CBF-8328-FBBD-83FF750C6870}"/>
          </ac:spMkLst>
        </pc:spChg>
        <pc:spChg chg="add mod">
          <ac:chgData name="Aline Finger" userId="98fbaccb-8f8c-4c0a-ac40-b4f365946da8" providerId="ADAL" clId="{B822AD1C-235C-44A1-9C02-74472D3E7158}" dt="2024-05-06T18:53:17.984" v="2545" actId="1038"/>
          <ac:spMkLst>
            <pc:docMk/>
            <pc:sldMk cId="376055925" sldId="306"/>
            <ac:spMk id="1028" creationId="{F4BAD6FE-C39D-C242-6388-4F8F3B66ACDE}"/>
          </ac:spMkLst>
        </pc:spChg>
        <pc:spChg chg="add mod">
          <ac:chgData name="Aline Finger" userId="98fbaccb-8f8c-4c0a-ac40-b4f365946da8" providerId="ADAL" clId="{B822AD1C-235C-44A1-9C02-74472D3E7158}" dt="2024-05-06T18:54:02.273" v="2551" actId="1038"/>
          <ac:spMkLst>
            <pc:docMk/>
            <pc:sldMk cId="376055925" sldId="306"/>
            <ac:spMk id="1031" creationId="{A9CAC1FB-33FD-8CF5-B230-5C15F0085056}"/>
          </ac:spMkLst>
        </pc:spChg>
        <pc:picChg chg="add mod ord">
          <ac:chgData name="Aline Finger" userId="98fbaccb-8f8c-4c0a-ac40-b4f365946da8" providerId="ADAL" clId="{B822AD1C-235C-44A1-9C02-74472D3E7158}" dt="2024-05-06T18:53:17.984" v="2545" actId="1038"/>
          <ac:picMkLst>
            <pc:docMk/>
            <pc:sldMk cId="376055925" sldId="306"/>
            <ac:picMk id="7" creationId="{883B046E-E89B-65EE-7941-0D8E260B1A4F}"/>
          </ac:picMkLst>
        </pc:picChg>
        <pc:picChg chg="add mod ord">
          <ac:chgData name="Aline Finger" userId="98fbaccb-8f8c-4c0a-ac40-b4f365946da8" providerId="ADAL" clId="{B822AD1C-235C-44A1-9C02-74472D3E7158}" dt="2024-05-06T18:53:17.984" v="2545" actId="1038"/>
          <ac:picMkLst>
            <pc:docMk/>
            <pc:sldMk cId="376055925" sldId="306"/>
            <ac:picMk id="10" creationId="{E030B99C-F935-63B5-5949-7FA73EE916D2}"/>
          </ac:picMkLst>
        </pc:picChg>
        <pc:picChg chg="add mod ord">
          <ac:chgData name="Aline Finger" userId="98fbaccb-8f8c-4c0a-ac40-b4f365946da8" providerId="ADAL" clId="{B822AD1C-235C-44A1-9C02-74472D3E7158}" dt="2024-05-06T18:53:17.984" v="2545" actId="1038"/>
          <ac:picMkLst>
            <pc:docMk/>
            <pc:sldMk cId="376055925" sldId="306"/>
            <ac:picMk id="18" creationId="{5BE32AF7-0344-23BF-F22B-6779EA595A79}"/>
          </ac:picMkLst>
        </pc:picChg>
        <pc:picChg chg="add mod ord">
          <ac:chgData name="Aline Finger" userId="98fbaccb-8f8c-4c0a-ac40-b4f365946da8" providerId="ADAL" clId="{B822AD1C-235C-44A1-9C02-74472D3E7158}" dt="2024-05-06T18:53:17.984" v="2545" actId="1038"/>
          <ac:picMkLst>
            <pc:docMk/>
            <pc:sldMk cId="376055925" sldId="306"/>
            <ac:picMk id="20" creationId="{D0F51C5D-FDEB-BAFC-24E7-8CF28708A128}"/>
          </ac:picMkLst>
        </pc:picChg>
        <pc:picChg chg="add mod ord">
          <ac:chgData name="Aline Finger" userId="98fbaccb-8f8c-4c0a-ac40-b4f365946da8" providerId="ADAL" clId="{B822AD1C-235C-44A1-9C02-74472D3E7158}" dt="2024-05-06T18:53:17.984" v="2545" actId="1038"/>
          <ac:picMkLst>
            <pc:docMk/>
            <pc:sldMk cId="376055925" sldId="306"/>
            <ac:picMk id="22" creationId="{98A0686C-082B-31A7-1970-5E4B33947B7B}"/>
          </ac:picMkLst>
        </pc:picChg>
        <pc:picChg chg="add mod ord">
          <ac:chgData name="Aline Finger" userId="98fbaccb-8f8c-4c0a-ac40-b4f365946da8" providerId="ADAL" clId="{B822AD1C-235C-44A1-9C02-74472D3E7158}" dt="2024-05-06T18:53:17.984" v="2545" actId="1038"/>
          <ac:picMkLst>
            <pc:docMk/>
            <pc:sldMk cId="376055925" sldId="306"/>
            <ac:picMk id="24" creationId="{A66003CB-E9D6-152A-62E7-0653CB3A4904}"/>
          </ac:picMkLst>
        </pc:picChg>
        <pc:picChg chg="add mod modCrop">
          <ac:chgData name="Aline Finger" userId="98fbaccb-8f8c-4c0a-ac40-b4f365946da8" providerId="ADAL" clId="{B822AD1C-235C-44A1-9C02-74472D3E7158}" dt="2024-05-06T18:53:17.984" v="2545" actId="1038"/>
          <ac:picMkLst>
            <pc:docMk/>
            <pc:sldMk cId="376055925" sldId="306"/>
            <ac:picMk id="26" creationId="{8BC1F521-C2A6-3197-62F5-A9790158907B}"/>
          </ac:picMkLst>
        </pc:picChg>
        <pc:picChg chg="add mod ord">
          <ac:chgData name="Aline Finger" userId="98fbaccb-8f8c-4c0a-ac40-b4f365946da8" providerId="ADAL" clId="{B822AD1C-235C-44A1-9C02-74472D3E7158}" dt="2024-05-06T18:58:26.620" v="2630" actId="1076"/>
          <ac:picMkLst>
            <pc:docMk/>
            <pc:sldMk cId="376055925" sldId="306"/>
            <ac:picMk id="1030" creationId="{EE06C995-0912-5ABB-0EBE-196F4092B19D}"/>
          </ac:picMkLst>
        </pc:picChg>
      </pc:sldChg>
      <pc:sldChg chg="addSp delSp modSp mod">
        <pc:chgData name="Aline Finger" userId="98fbaccb-8f8c-4c0a-ac40-b4f365946da8" providerId="ADAL" clId="{B822AD1C-235C-44A1-9C02-74472D3E7158}" dt="2024-05-08T06:29:36.645" v="4626" actId="14100"/>
        <pc:sldMkLst>
          <pc:docMk/>
          <pc:sldMk cId="2685145607" sldId="314"/>
        </pc:sldMkLst>
        <pc:spChg chg="add mod">
          <ac:chgData name="Aline Finger" userId="98fbaccb-8f8c-4c0a-ac40-b4f365946da8" providerId="ADAL" clId="{B822AD1C-235C-44A1-9C02-74472D3E7158}" dt="2024-03-19T13:41:36.291" v="40"/>
          <ac:spMkLst>
            <pc:docMk/>
            <pc:sldMk cId="2685145607" sldId="314"/>
            <ac:spMk id="3" creationId="{1C7441CD-BF8C-9F54-A58C-8D8ECCD68020}"/>
          </ac:spMkLst>
        </pc:spChg>
        <pc:spChg chg="del">
          <ac:chgData name="Aline Finger" userId="98fbaccb-8f8c-4c0a-ac40-b4f365946da8" providerId="ADAL" clId="{B822AD1C-235C-44A1-9C02-74472D3E7158}" dt="2024-03-19T13:41:35.884" v="39" actId="478"/>
          <ac:spMkLst>
            <pc:docMk/>
            <pc:sldMk cId="2685145607" sldId="314"/>
            <ac:spMk id="4" creationId="{726E5CEC-55B3-10CC-8741-D845E2206BBC}"/>
          </ac:spMkLst>
        </pc:spChg>
        <pc:spChg chg="mod ord">
          <ac:chgData name="Aline Finger" userId="98fbaccb-8f8c-4c0a-ac40-b4f365946da8" providerId="ADAL" clId="{B822AD1C-235C-44A1-9C02-74472D3E7158}" dt="2024-05-07T07:33:45.181" v="3366" actId="1038"/>
          <ac:spMkLst>
            <pc:docMk/>
            <pc:sldMk cId="2685145607" sldId="314"/>
            <ac:spMk id="6" creationId="{1296942A-D273-D46C-C136-83262FE3A9F5}"/>
          </ac:spMkLst>
        </pc:spChg>
        <pc:spChg chg="mod">
          <ac:chgData name="Aline Finger" userId="98fbaccb-8f8c-4c0a-ac40-b4f365946da8" providerId="ADAL" clId="{B822AD1C-235C-44A1-9C02-74472D3E7158}" dt="2024-05-07T07:42:46.865" v="3767" actId="20577"/>
          <ac:spMkLst>
            <pc:docMk/>
            <pc:sldMk cId="2685145607" sldId="314"/>
            <ac:spMk id="8" creationId="{951C3053-314E-A0A9-67F2-96C9BAC283E2}"/>
          </ac:spMkLst>
        </pc:spChg>
        <pc:spChg chg="add mod">
          <ac:chgData name="Aline Finger" userId="98fbaccb-8f8c-4c0a-ac40-b4f365946da8" providerId="ADAL" clId="{B822AD1C-235C-44A1-9C02-74472D3E7158}" dt="2024-05-08T06:29:36.645" v="4626" actId="14100"/>
          <ac:spMkLst>
            <pc:docMk/>
            <pc:sldMk cId="2685145607" sldId="314"/>
            <ac:spMk id="17" creationId="{63CC1D14-883E-2F78-12BB-52E39F154882}"/>
          </ac:spMkLst>
        </pc:spChg>
        <pc:spChg chg="del mod">
          <ac:chgData name="Aline Finger" userId="98fbaccb-8f8c-4c0a-ac40-b4f365946da8" providerId="ADAL" clId="{B822AD1C-235C-44A1-9C02-74472D3E7158}" dt="2024-05-06T19:16:37.625" v="3037" actId="478"/>
          <ac:spMkLst>
            <pc:docMk/>
            <pc:sldMk cId="2685145607" sldId="314"/>
            <ac:spMk id="18" creationId="{3B249CC1-1E99-0D25-4675-9CB397BAFEE6}"/>
          </ac:spMkLst>
        </pc:spChg>
        <pc:spChg chg="add mod">
          <ac:chgData name="Aline Finger" userId="98fbaccb-8f8c-4c0a-ac40-b4f365946da8" providerId="ADAL" clId="{B822AD1C-235C-44A1-9C02-74472D3E7158}" dt="2024-05-07T07:34:15.385" v="3390" actId="1037"/>
          <ac:spMkLst>
            <pc:docMk/>
            <pc:sldMk cId="2685145607" sldId="314"/>
            <ac:spMk id="25" creationId="{144C33A5-CB24-112E-9D46-22484FE2089D}"/>
          </ac:spMkLst>
        </pc:spChg>
        <pc:spChg chg="mod ord">
          <ac:chgData name="Aline Finger" userId="98fbaccb-8f8c-4c0a-ac40-b4f365946da8" providerId="ADAL" clId="{B822AD1C-235C-44A1-9C02-74472D3E7158}" dt="2024-05-07T07:34:15.385" v="3390" actId="1037"/>
          <ac:spMkLst>
            <pc:docMk/>
            <pc:sldMk cId="2685145607" sldId="314"/>
            <ac:spMk id="26" creationId="{94874AD6-262A-8326-97C8-BFFD386E6D0B}"/>
          </ac:spMkLst>
        </pc:spChg>
        <pc:spChg chg="add mod">
          <ac:chgData name="Aline Finger" userId="98fbaccb-8f8c-4c0a-ac40-b4f365946da8" providerId="ADAL" clId="{B822AD1C-235C-44A1-9C02-74472D3E7158}" dt="2024-05-07T07:34:15.385" v="3390" actId="1037"/>
          <ac:spMkLst>
            <pc:docMk/>
            <pc:sldMk cId="2685145607" sldId="314"/>
            <ac:spMk id="27" creationId="{4EC63302-6C75-2D3D-BD08-1300EAFF5F5A}"/>
          </ac:spMkLst>
        </pc:spChg>
        <pc:picChg chg="add mod">
          <ac:chgData name="Aline Finger" userId="98fbaccb-8f8c-4c0a-ac40-b4f365946da8" providerId="ADAL" clId="{B822AD1C-235C-44A1-9C02-74472D3E7158}" dt="2024-05-07T07:33:45.181" v="3366" actId="1038"/>
          <ac:picMkLst>
            <pc:docMk/>
            <pc:sldMk cId="2685145607" sldId="314"/>
            <ac:picMk id="5" creationId="{0661DA85-3DFD-2CCB-27CA-A2E07F046A1E}"/>
          </ac:picMkLst>
        </pc:picChg>
        <pc:picChg chg="add mod">
          <ac:chgData name="Aline Finger" userId="98fbaccb-8f8c-4c0a-ac40-b4f365946da8" providerId="ADAL" clId="{B822AD1C-235C-44A1-9C02-74472D3E7158}" dt="2024-05-07T07:33:50.246" v="3375" actId="1037"/>
          <ac:picMkLst>
            <pc:docMk/>
            <pc:sldMk cId="2685145607" sldId="314"/>
            <ac:picMk id="9" creationId="{5A735051-BA73-E3C7-22DE-C10EB7E67903}"/>
          </ac:picMkLst>
        </pc:picChg>
        <pc:picChg chg="add mod">
          <ac:chgData name="Aline Finger" userId="98fbaccb-8f8c-4c0a-ac40-b4f365946da8" providerId="ADAL" clId="{B822AD1C-235C-44A1-9C02-74472D3E7158}" dt="2024-05-07T07:34:15.385" v="3390" actId="1037"/>
          <ac:picMkLst>
            <pc:docMk/>
            <pc:sldMk cId="2685145607" sldId="314"/>
            <ac:picMk id="11" creationId="{A107A631-651D-3C2E-E218-A7C9FC65882D}"/>
          </ac:picMkLst>
        </pc:picChg>
        <pc:picChg chg="add del mod">
          <ac:chgData name="Aline Finger" userId="98fbaccb-8f8c-4c0a-ac40-b4f365946da8" providerId="ADAL" clId="{B822AD1C-235C-44A1-9C02-74472D3E7158}" dt="2024-05-07T07:26:32.229" v="3188" actId="478"/>
          <ac:picMkLst>
            <pc:docMk/>
            <pc:sldMk cId="2685145607" sldId="314"/>
            <ac:picMk id="16" creationId="{5B64BC96-88CE-AA9A-C325-ABC88A5B8585}"/>
          </ac:picMkLst>
        </pc:picChg>
        <pc:picChg chg="add del mod">
          <ac:chgData name="Aline Finger" userId="98fbaccb-8f8c-4c0a-ac40-b4f365946da8" providerId="ADAL" clId="{B822AD1C-235C-44A1-9C02-74472D3E7158}" dt="2024-05-07T07:26:34.062" v="3189" actId="478"/>
          <ac:picMkLst>
            <pc:docMk/>
            <pc:sldMk cId="2685145607" sldId="314"/>
            <ac:picMk id="20" creationId="{435AFC8F-7C97-428C-4BE5-BB1742034AE1}"/>
          </ac:picMkLst>
        </pc:picChg>
        <pc:picChg chg="add mod">
          <ac:chgData name="Aline Finger" userId="98fbaccb-8f8c-4c0a-ac40-b4f365946da8" providerId="ADAL" clId="{B822AD1C-235C-44A1-9C02-74472D3E7158}" dt="2024-05-07T07:34:15.385" v="3390" actId="1037"/>
          <ac:picMkLst>
            <pc:docMk/>
            <pc:sldMk cId="2685145607" sldId="314"/>
            <ac:picMk id="22" creationId="{27DF2DA5-FEF9-C0A1-0D29-501F71F0067A}"/>
          </ac:picMkLst>
        </pc:picChg>
        <pc:picChg chg="add mod">
          <ac:chgData name="Aline Finger" userId="98fbaccb-8f8c-4c0a-ac40-b4f365946da8" providerId="ADAL" clId="{B822AD1C-235C-44A1-9C02-74472D3E7158}" dt="2024-05-07T07:34:15.385" v="3390" actId="1037"/>
          <ac:picMkLst>
            <pc:docMk/>
            <pc:sldMk cId="2685145607" sldId="314"/>
            <ac:picMk id="24" creationId="{E124C694-7A13-5157-CEAB-D2B0115743CF}"/>
          </ac:picMkLst>
        </pc:picChg>
      </pc:sldChg>
      <pc:sldChg chg="addSp delSp modSp mod">
        <pc:chgData name="Aline Finger" userId="98fbaccb-8f8c-4c0a-ac40-b4f365946da8" providerId="ADAL" clId="{B822AD1C-235C-44A1-9C02-74472D3E7158}" dt="2024-05-07T10:01:01.089" v="4587" actId="20577"/>
        <pc:sldMkLst>
          <pc:docMk/>
          <pc:sldMk cId="2408057715" sldId="315"/>
        </pc:sldMkLst>
        <pc:spChg chg="add mod">
          <ac:chgData name="Aline Finger" userId="98fbaccb-8f8c-4c0a-ac40-b4f365946da8" providerId="ADAL" clId="{B822AD1C-235C-44A1-9C02-74472D3E7158}" dt="2024-03-19T13:41:46.618" v="44"/>
          <ac:spMkLst>
            <pc:docMk/>
            <pc:sldMk cId="2408057715" sldId="315"/>
            <ac:spMk id="4" creationId="{88A3F381-8483-C368-CE26-0252BBB35644}"/>
          </ac:spMkLst>
        </pc:spChg>
        <pc:spChg chg="del">
          <ac:chgData name="Aline Finger" userId="98fbaccb-8f8c-4c0a-ac40-b4f365946da8" providerId="ADAL" clId="{B822AD1C-235C-44A1-9C02-74472D3E7158}" dt="2024-03-19T13:41:46.314" v="43" actId="478"/>
          <ac:spMkLst>
            <pc:docMk/>
            <pc:sldMk cId="2408057715" sldId="315"/>
            <ac:spMk id="5" creationId="{33A8A4C8-38AD-B2FE-329D-B76B8EEE8E14}"/>
          </ac:spMkLst>
        </pc:spChg>
        <pc:spChg chg="add del mod">
          <ac:chgData name="Aline Finger" userId="98fbaccb-8f8c-4c0a-ac40-b4f365946da8" providerId="ADAL" clId="{B822AD1C-235C-44A1-9C02-74472D3E7158}" dt="2024-05-06T17:52:16.312" v="1478" actId="478"/>
          <ac:spMkLst>
            <pc:docMk/>
            <pc:sldMk cId="2408057715" sldId="315"/>
            <ac:spMk id="6" creationId="{646BC951-0E40-8959-0ED8-7691A9A6BB97}"/>
          </ac:spMkLst>
        </pc:spChg>
        <pc:spChg chg="mod">
          <ac:chgData name="Aline Finger" userId="98fbaccb-8f8c-4c0a-ac40-b4f365946da8" providerId="ADAL" clId="{B822AD1C-235C-44A1-9C02-74472D3E7158}" dt="2024-05-07T10:01:01.089" v="4587" actId="20577"/>
          <ac:spMkLst>
            <pc:docMk/>
            <pc:sldMk cId="2408057715" sldId="315"/>
            <ac:spMk id="7" creationId="{4B558900-ECFA-2F52-F70F-96FE5EE80ECF}"/>
          </ac:spMkLst>
        </pc:spChg>
        <pc:spChg chg="mod">
          <ac:chgData name="Aline Finger" userId="98fbaccb-8f8c-4c0a-ac40-b4f365946da8" providerId="ADAL" clId="{B822AD1C-235C-44A1-9C02-74472D3E7158}" dt="2024-05-07T09:58:04.190" v="4512" actId="1036"/>
          <ac:spMkLst>
            <pc:docMk/>
            <pc:sldMk cId="2408057715" sldId="315"/>
            <ac:spMk id="8" creationId="{0C9E165E-CB49-2F1B-56F1-16E6F06E0189}"/>
          </ac:spMkLst>
        </pc:spChg>
        <pc:spChg chg="del mod">
          <ac:chgData name="Aline Finger" userId="98fbaccb-8f8c-4c0a-ac40-b4f365946da8" providerId="ADAL" clId="{B822AD1C-235C-44A1-9C02-74472D3E7158}" dt="2024-05-06T17:50:50.567" v="1475" actId="478"/>
          <ac:spMkLst>
            <pc:docMk/>
            <pc:sldMk cId="2408057715" sldId="315"/>
            <ac:spMk id="20" creationId="{9647E3A3-C4BD-2E57-7D4F-8465412B920C}"/>
          </ac:spMkLst>
        </pc:spChg>
        <pc:spChg chg="mod">
          <ac:chgData name="Aline Finger" userId="98fbaccb-8f8c-4c0a-ac40-b4f365946da8" providerId="ADAL" clId="{B822AD1C-235C-44A1-9C02-74472D3E7158}" dt="2024-05-06T17:15:14.066" v="1050" actId="1076"/>
          <ac:spMkLst>
            <pc:docMk/>
            <pc:sldMk cId="2408057715" sldId="315"/>
            <ac:spMk id="1029" creationId="{1923EEAF-E55A-15BB-A9F4-69E0619F3F32}"/>
          </ac:spMkLst>
        </pc:spChg>
        <pc:spChg chg="mod">
          <ac:chgData name="Aline Finger" userId="98fbaccb-8f8c-4c0a-ac40-b4f365946da8" providerId="ADAL" clId="{B822AD1C-235C-44A1-9C02-74472D3E7158}" dt="2024-05-06T17:15:05.202" v="1049" actId="14100"/>
          <ac:spMkLst>
            <pc:docMk/>
            <pc:sldMk cId="2408057715" sldId="315"/>
            <ac:spMk id="1030" creationId="{2218677A-443C-838A-DFFE-75656566C77E}"/>
          </ac:spMkLst>
        </pc:spChg>
        <pc:picChg chg="add mod ord">
          <ac:chgData name="Aline Finger" userId="98fbaccb-8f8c-4c0a-ac40-b4f365946da8" providerId="ADAL" clId="{B822AD1C-235C-44A1-9C02-74472D3E7158}" dt="2024-05-06T17:14:23.228" v="1043" actId="1076"/>
          <ac:picMkLst>
            <pc:docMk/>
            <pc:sldMk cId="2408057715" sldId="315"/>
            <ac:picMk id="10" creationId="{7889D443-6AD4-12BB-8A41-E70B22FE6E28}"/>
          </ac:picMkLst>
        </pc:picChg>
        <pc:picChg chg="add mod ord">
          <ac:chgData name="Aline Finger" userId="98fbaccb-8f8c-4c0a-ac40-b4f365946da8" providerId="ADAL" clId="{B822AD1C-235C-44A1-9C02-74472D3E7158}" dt="2024-05-06T17:14:16.658" v="1042" actId="1076"/>
          <ac:picMkLst>
            <pc:docMk/>
            <pc:sldMk cId="2408057715" sldId="315"/>
            <ac:picMk id="15" creationId="{AAC7AB52-7E9B-4130-35F3-30888238CA22}"/>
          </ac:picMkLst>
        </pc:picChg>
        <pc:picChg chg="add mod ord">
          <ac:chgData name="Aline Finger" userId="98fbaccb-8f8c-4c0a-ac40-b4f365946da8" providerId="ADAL" clId="{B822AD1C-235C-44A1-9C02-74472D3E7158}" dt="2024-05-06T17:14:05.693" v="1041" actId="167"/>
          <ac:picMkLst>
            <pc:docMk/>
            <pc:sldMk cId="2408057715" sldId="315"/>
            <ac:picMk id="17" creationId="{2E6E0F1C-C7D1-81DA-C4E7-1DF735DB7EC9}"/>
          </ac:picMkLst>
        </pc:picChg>
        <pc:picChg chg="add del mod">
          <ac:chgData name="Aline Finger" userId="98fbaccb-8f8c-4c0a-ac40-b4f365946da8" providerId="ADAL" clId="{B822AD1C-235C-44A1-9C02-74472D3E7158}" dt="2024-05-06T17:50:47.963" v="1474" actId="478"/>
          <ac:picMkLst>
            <pc:docMk/>
            <pc:sldMk cId="2408057715" sldId="315"/>
            <ac:picMk id="19" creationId="{A19B5F4A-75B9-E254-12F0-C2DE4794C8C6}"/>
          </ac:picMkLst>
        </pc:picChg>
        <pc:picChg chg="add mod">
          <ac:chgData name="Aline Finger" userId="98fbaccb-8f8c-4c0a-ac40-b4f365946da8" providerId="ADAL" clId="{B822AD1C-235C-44A1-9C02-74472D3E7158}" dt="2024-05-07T09:57:42.854" v="4490" actId="1035"/>
          <ac:picMkLst>
            <pc:docMk/>
            <pc:sldMk cId="2408057715" sldId="315"/>
            <ac:picMk id="22" creationId="{C5308A44-F228-E262-D207-482755119245}"/>
          </ac:picMkLst>
        </pc:picChg>
        <pc:picChg chg="add mod">
          <ac:chgData name="Aline Finger" userId="98fbaccb-8f8c-4c0a-ac40-b4f365946da8" providerId="ADAL" clId="{B822AD1C-235C-44A1-9C02-74472D3E7158}" dt="2024-05-07T09:57:42.854" v="4490" actId="1035"/>
          <ac:picMkLst>
            <pc:docMk/>
            <pc:sldMk cId="2408057715" sldId="315"/>
            <ac:picMk id="25" creationId="{2A85162B-9DAF-C284-F882-EC70C379524A}"/>
          </ac:picMkLst>
        </pc:picChg>
        <pc:picChg chg="add mod">
          <ac:chgData name="Aline Finger" userId="98fbaccb-8f8c-4c0a-ac40-b4f365946da8" providerId="ADAL" clId="{B822AD1C-235C-44A1-9C02-74472D3E7158}" dt="2024-05-07T09:57:42.854" v="4490" actId="1035"/>
          <ac:picMkLst>
            <pc:docMk/>
            <pc:sldMk cId="2408057715" sldId="315"/>
            <ac:picMk id="27" creationId="{889B4A68-C2C0-9248-A201-7FE5899EA717}"/>
          </ac:picMkLst>
        </pc:picChg>
      </pc:sldChg>
      <pc:sldChg chg="addSp delSp modSp mod">
        <pc:chgData name="Aline Finger" userId="98fbaccb-8f8c-4c0a-ac40-b4f365946da8" providerId="ADAL" clId="{B822AD1C-235C-44A1-9C02-74472D3E7158}" dt="2024-05-08T06:28:57.451" v="4625" actId="1036"/>
        <pc:sldMkLst>
          <pc:docMk/>
          <pc:sldMk cId="2632714436" sldId="316"/>
        </pc:sldMkLst>
        <pc:spChg chg="mod">
          <ac:chgData name="Aline Finger" userId="98fbaccb-8f8c-4c0a-ac40-b4f365946da8" providerId="ADAL" clId="{B822AD1C-235C-44A1-9C02-74472D3E7158}" dt="2024-05-08T06:28:57.451" v="4625" actId="1036"/>
          <ac:spMkLst>
            <pc:docMk/>
            <pc:sldMk cId="2632714436" sldId="316"/>
            <ac:spMk id="5" creationId="{83712F3F-7456-B5A1-3719-1BE9B16F118D}"/>
          </ac:spMkLst>
        </pc:spChg>
        <pc:spChg chg="mod">
          <ac:chgData name="Aline Finger" userId="98fbaccb-8f8c-4c0a-ac40-b4f365946da8" providerId="ADAL" clId="{B822AD1C-235C-44A1-9C02-74472D3E7158}" dt="2024-03-19T13:41:27.715" v="38" actId="14100"/>
          <ac:spMkLst>
            <pc:docMk/>
            <pc:sldMk cId="2632714436" sldId="316"/>
            <ac:spMk id="6" creationId="{D8506AC4-4AF5-8404-771E-35FCD88DCE3F}"/>
          </ac:spMkLst>
        </pc:spChg>
        <pc:spChg chg="add mod">
          <ac:chgData name="Aline Finger" userId="98fbaccb-8f8c-4c0a-ac40-b4f365946da8" providerId="ADAL" clId="{B822AD1C-235C-44A1-9C02-74472D3E7158}" dt="2024-05-07T08:02:56.776" v="4300" actId="1037"/>
          <ac:spMkLst>
            <pc:docMk/>
            <pc:sldMk cId="2632714436" sldId="316"/>
            <ac:spMk id="7" creationId="{037D0F76-06F2-3C52-F346-56C3753CDD40}"/>
          </ac:spMkLst>
        </pc:spChg>
        <pc:spChg chg="mod ord">
          <ac:chgData name="Aline Finger" userId="98fbaccb-8f8c-4c0a-ac40-b4f365946da8" providerId="ADAL" clId="{B822AD1C-235C-44A1-9C02-74472D3E7158}" dt="2024-05-08T06:28:00.998" v="4588" actId="14100"/>
          <ac:spMkLst>
            <pc:docMk/>
            <pc:sldMk cId="2632714436" sldId="316"/>
            <ac:spMk id="8" creationId="{B5D15D64-3692-6ACD-3909-B5A7E5424FF5}"/>
          </ac:spMkLst>
        </pc:spChg>
        <pc:spChg chg="add del mod">
          <ac:chgData name="Aline Finger" userId="98fbaccb-8f8c-4c0a-ac40-b4f365946da8" providerId="ADAL" clId="{B822AD1C-235C-44A1-9C02-74472D3E7158}" dt="2024-05-07T08:00:48.831" v="4183" actId="478"/>
          <ac:spMkLst>
            <pc:docMk/>
            <pc:sldMk cId="2632714436" sldId="316"/>
            <ac:spMk id="15" creationId="{25DBD5E0-AEB5-B3F0-668B-DD4DF125C99C}"/>
          </ac:spMkLst>
        </pc:spChg>
        <pc:spChg chg="mod">
          <ac:chgData name="Aline Finger" userId="98fbaccb-8f8c-4c0a-ac40-b4f365946da8" providerId="ADAL" clId="{B822AD1C-235C-44A1-9C02-74472D3E7158}" dt="2024-05-07T08:18:12.525" v="4323" actId="1035"/>
          <ac:spMkLst>
            <pc:docMk/>
            <pc:sldMk cId="2632714436" sldId="316"/>
            <ac:spMk id="20" creationId="{8C7A7158-7689-EB98-454B-6C458BC62B3D}"/>
          </ac:spMkLst>
        </pc:spChg>
        <pc:picChg chg="add mod">
          <ac:chgData name="Aline Finger" userId="98fbaccb-8f8c-4c0a-ac40-b4f365946da8" providerId="ADAL" clId="{B822AD1C-235C-44A1-9C02-74472D3E7158}" dt="2024-05-07T08:02:56.776" v="4300" actId="1037"/>
          <ac:picMkLst>
            <pc:docMk/>
            <pc:sldMk cId="2632714436" sldId="316"/>
            <ac:picMk id="4" creationId="{5403F860-80B5-A269-3FD0-A6B5FD64EABE}"/>
          </ac:picMkLst>
        </pc:picChg>
        <pc:picChg chg="add mod">
          <ac:chgData name="Aline Finger" userId="98fbaccb-8f8c-4c0a-ac40-b4f365946da8" providerId="ADAL" clId="{B822AD1C-235C-44A1-9C02-74472D3E7158}" dt="2024-05-08T06:28:57.451" v="4625" actId="1036"/>
          <ac:picMkLst>
            <pc:docMk/>
            <pc:sldMk cId="2632714436" sldId="316"/>
            <ac:picMk id="9" creationId="{D009569E-B9AA-01CC-EDF1-728B543F6695}"/>
          </ac:picMkLst>
        </pc:picChg>
        <pc:picChg chg="add mod">
          <ac:chgData name="Aline Finger" userId="98fbaccb-8f8c-4c0a-ac40-b4f365946da8" providerId="ADAL" clId="{B822AD1C-235C-44A1-9C02-74472D3E7158}" dt="2024-05-07T08:03:05.357" v="4307" actId="1037"/>
          <ac:picMkLst>
            <pc:docMk/>
            <pc:sldMk cId="2632714436" sldId="316"/>
            <ac:picMk id="10" creationId="{9500E4BB-A7C2-758A-7E88-19AE5187BFFD}"/>
          </ac:picMkLst>
        </pc:picChg>
      </pc:sldChg>
      <pc:sldChg chg="modSp add del mod ord">
        <pc:chgData name="Aline Finger" userId="98fbaccb-8f8c-4c0a-ac40-b4f365946da8" providerId="ADAL" clId="{B822AD1C-235C-44A1-9C02-74472D3E7158}" dt="2024-05-07T07:54:44.742" v="3968" actId="47"/>
        <pc:sldMkLst>
          <pc:docMk/>
          <pc:sldMk cId="2136632758" sldId="317"/>
        </pc:sldMkLst>
        <pc:spChg chg="mod">
          <ac:chgData name="Aline Finger" userId="98fbaccb-8f8c-4c0a-ac40-b4f365946da8" providerId="ADAL" clId="{B822AD1C-235C-44A1-9C02-74472D3E7158}" dt="2024-04-06T18:27:34.734" v="468" actId="1036"/>
          <ac:spMkLst>
            <pc:docMk/>
            <pc:sldMk cId="2136632758" sldId="317"/>
            <ac:spMk id="20" creationId="{7052D9C7-7915-F68F-62FE-41DE8F84AAF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CDF912-B1C0-D15F-A052-7ACD983F53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0C29DD-BADB-8A3E-4E06-117558F64B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DC96DA54-7ACF-481D-A948-F6A13E599A79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427B3-F4F5-CE0D-2BF5-BCC4AFFE2F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F5855-947D-E800-5596-DDA85568FB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93D11D27-DF99-4CD1-BB7A-067A5686E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57603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390485F0-D0B7-4FFB-8CF1-800A34FA8D3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F084C18-6BF7-448A-BB15-9FD911A49A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93554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5CA2D-24A4-F75C-5E0A-C32968B955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8A781-7093-4B95-0E22-0B9106B79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7D4A5-48D0-5292-E33A-589B4D925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ED59C-E669-13C0-04A0-1736810B2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B8CB9-B3D1-8D92-7CA2-F9ED4A8D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78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DEBEA-4B8D-93FF-0C66-022DF9D7E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CD9DFC-0A10-4610-EA39-1D71F99D79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03615-D644-8C10-4EA0-36EC36F72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084A5-6D97-E33C-E92B-16D8A90A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9D8D9-8103-99AF-A7E9-09CC5D9E8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19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421F5B-C784-A52C-D3E1-9258854C66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7498EE-7E6F-B218-96C6-AC275FBF8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91BCA-22C9-3BA5-3AD8-CA733FF3A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8C7BA-294F-3416-0A12-1461D06C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4DDEA-EE7C-6069-3CDE-8F9265914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50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9BF3-479E-A966-714F-F86AEB87D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61827-F838-1AF2-5715-235361E9F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7969A-00C3-EBF7-34CC-F7592B160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785C1-9A69-96F0-402C-77EAA9FA3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4F448-C9AE-6CEE-4B0E-76EF4A7E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84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68B33-70D7-A479-BE53-9D60FA4A1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E2C3A-B5CB-9234-16E5-C912748CF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2437D-3C5A-93AF-7BB0-5B81F7E69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77A46-D043-2576-66DB-0FBC48B72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5F1AE-FDD5-D1B7-9BA9-4C82CC079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079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D4E81-A7F2-E3D8-E3D3-6F65B0702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BE51E-F3D9-3AAA-5ECB-6C28A7F023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12C083-DBC6-66AD-7396-C8C1B5C74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3F79F-3A96-BC01-8AA6-7F06A43F6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9E438-310F-EFE4-2209-A6699BEE0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6AF3A-C03E-593E-A7E4-AEFD63AE7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085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FFBBA-A8C6-6829-7687-38A66DAD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ED508-F1A3-679C-6129-623445998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E6C0A3-8B31-6464-6376-CC7F9292F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BB0D62-AD30-256B-4F1A-957C981FBD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95E7A2-ABE7-F237-0A6B-AA79BEB83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4F995-C3BE-907D-EEA1-70302A76D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622A94-6E40-E6DF-E898-986635EBB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6FE912-4DB2-E2CC-4B0C-65D1A1569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87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ECA23-173D-D917-A25C-520EDBF0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A50B2-48CA-EFE5-2D51-14E0ED366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4495F-F979-43F1-8338-7F836E89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6EA85-5EED-70BC-35F1-B0FE3E37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3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1AB50-0C8B-CCD5-943D-D5B9F7C05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C1840D-855D-1A70-8528-CB1F15C2A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1FB25-2A1B-13C3-E13A-E46826D88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79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D446E-3BFD-5F25-4841-6471EE4E2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35B01-1BCE-914D-ECD2-605953D46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A7949-4716-F13B-AF8E-C721FA347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B1143-6039-8C56-7078-540A1DF7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E0F25A-C9C0-BD69-894F-2F9B4295A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BDF5B-B00D-4315-C154-FB245BB9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540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8AB16-760F-3D88-24EC-9E44C8BB3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3DA526-7DD2-EF00-5B84-B86A0FF14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38CDE-26DA-53C7-596A-68002FFC6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C17AD2-30AF-051A-DEAC-809BC41AD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852E4-BA95-03A9-EF81-87728F244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21622-64A1-249A-2F2A-B4317FEC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384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10A70D-8C26-8A0E-1775-DD933268B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E1AF9-6169-88C9-1FAC-A348A383D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5B1E3-E468-3A7F-6171-D51B83F872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80092-1BDA-4945-93F1-6726537A86E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A371C-AFA9-2C6E-7F42-6EB1C5F8E8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A2F92-98B8-B284-840B-3E1A1D4E3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18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2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11" Type="http://schemas.openxmlformats.org/officeDocument/2006/relationships/image" Target="../media/image2.jpeg"/><Relationship Id="rId5" Type="http://schemas.openxmlformats.org/officeDocument/2006/relationships/image" Target="../media/image14.JPG"/><Relationship Id="rId10" Type="http://schemas.openxmlformats.org/officeDocument/2006/relationships/image" Target="../media/image3.png"/><Relationship Id="rId4" Type="http://schemas.openxmlformats.org/officeDocument/2006/relationships/image" Target="../media/image13.JP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stories.rbge.org.uk/archives/38782" TargetMode="External"/><Relationship Id="rId13" Type="http://schemas.openxmlformats.org/officeDocument/2006/relationships/hyperlink" Target="https://eur01.safelinks.protection.outlook.com/?url=https%3A%2F%2Fuk.news.yahoo.com%2Flast-ent-glen-affric-enlisted-124627978.html%3Fguccounter%3D1%26guce_referrer%3DaHR0cHM6Ly93d3cuZ29vZ2xlLmNvbS8%26guce_referrer_sig%3DAQAAADPAnQlq-O6pKZr_9wG8VQxrCVVBwtFAuedofTxkwwNsSx567yTEml4euHolxfzcJktIWkv8NIcLbvB7AKFI5Lncrg6WK7r99dEmTSaCp_06i4rmmylnlqkwscpXwN3bdwk_7ls9AP2dwKMV3OURGmjXUHa8AABRZktMUqjiJvFy&amp;data=05%7C02%7CAFinger%40rbge.org.uk%7Cbb33cb59809b440fa8ad08dc608a86e7%7Cbb63bb00175e46b7b7b3bc74158e4fd4%7C0%7C0%7C638491396345950676%7CUnknown%7CTWFpbGZsb3d8eyJWIjoiMC4wLjAwMDAiLCJQIjoiV2luMzIiLCJBTiI6Ik1haWwiLCJXVCI6Mn0%3D%7C0%7C%7C%7C&amp;sdata=gmEwjtHejFAuXheIGZWIB0CA99%2Fdxl3cnsHfF5guyWI%3D&amp;reserved=0" TargetMode="External"/><Relationship Id="rId18" Type="http://schemas.openxmlformats.org/officeDocument/2006/relationships/hyperlink" Target="https://forestryandland.gov.scot/blog/the-last-ent-of-affric-is-no-longer-alone" TargetMode="External"/><Relationship Id="rId3" Type="http://schemas.openxmlformats.org/officeDocument/2006/relationships/image" Target="../media/image19.png"/><Relationship Id="rId21" Type="http://schemas.openxmlformats.org/officeDocument/2006/relationships/hyperlink" Target="https://www.scottishfield.co.uk/news/the-beauly-elm-new-life-at-the-site-of-europes-oldest-wych-elm/" TargetMode="External"/><Relationship Id="rId7" Type="http://schemas.openxmlformats.org/officeDocument/2006/relationships/hyperlink" Target="https://stories.rbge.org.uk/archives/38765" TargetMode="External"/><Relationship Id="rId12" Type="http://schemas.openxmlformats.org/officeDocument/2006/relationships/hyperlink" Target="https://eur01.safelinks.protection.outlook.com/?url=https%3A%2F%2Fwww.inverness-courier.co.uk%2Fnews%2Flast-ent-of-affric-ancient-elm-tree-playing-a-role-in-savi-348121%2F&amp;data=05%7C02%7CAFinger%40rbge.org.uk%7Cbb33cb59809b440fa8ad08dc608a86e7%7Cbb63bb00175e46b7b7b3bc74158e4fd4%7C0%7C0%7C638491396345944410%7CUnknown%7CTWFpbGZsb3d8eyJWIjoiMC4wLjAwMDAiLCJQIjoiV2luMzIiLCJBTiI6Ik1haWwiLCJXVCI6Mn0%3D%7C0%7C%7C%7C&amp;sdata=1LzEaX0jV4v%2Fny6065MN%2Ftn35xyNx1XvWjCUfanh4C0%3D&amp;reserved=0" TargetMode="External"/><Relationship Id="rId17" Type="http://schemas.openxmlformats.org/officeDocument/2006/relationships/hyperlink" Target="https://eur01.safelinks.protection.outlook.com/?url=https%3A%2F%2Fangrybearblog.com%2F2024%2F04%2Fancient-lone-elm-the-last-ent-is-guardian-to-new-trees%23utm_source%3Drss%26utm_medium%3Drss%26utm_campaign%3Dancient-lone-elm-the-last-ent-is-guardian-to-new-trees&amp;data=05%7C02%7CAFinger%40rbge.org.uk%7Cbb33cb59809b440fa8ad08dc608a86e7%7Cbb63bb00175e46b7b7b3bc74158e4fd4%7C0%7C0%7C638491396345977915%7CUnknown%7CTWFpbGZsb3d8eyJWIjoiMC4wLjAwMDAiLCJQIjoiV2luMzIiLCJBTiI6Ik1haWwiLCJXVCI6Mn0%3D%7C0%7C%7C%7C&amp;sdata=xY3NAMuxaefAYP6r3r3Tyc6Q5M4SRC0aKrqq52XOE94%3D&amp;reserved=0" TargetMode="External"/><Relationship Id="rId25" Type="http://schemas.openxmlformats.org/officeDocument/2006/relationships/image" Target="../media/image5.png"/><Relationship Id="rId2" Type="http://schemas.openxmlformats.org/officeDocument/2006/relationships/image" Target="../media/image18.png"/><Relationship Id="rId16" Type="http://schemas.openxmlformats.org/officeDocument/2006/relationships/hyperlink" Target="https://eur01.safelinks.protection.outlook.com/?url=https%3A%2F%2Fwww.forestryjournal.co.uk%2Fnews%2F24259402.last-ent-seedlings-grown-remote-wych-elm-first-time-decades%2F%3Fref%3Drss&amp;data=05%7C02%7CAFinger%40rbge.org.uk%7Cbb33cb59809b440fa8ad08dc608a86e7%7Cbb63bb00175e46b7b7b3bc74158e4fd4%7C0%7C0%7C638491396345971286%7CUnknown%7CTWFpbGZsb3d8eyJWIjoiMC4wLjAwMDAiLCJQIjoiV2luMzIiLCJBTiI6Ik1haWwiLCJXVCI6Mn0%3D%7C0%7C%7C%7C&amp;sdata=2vd7nFvRBjR4qx6xpZXanzmHGAtCk7m1v1mu9KSd%2FDE%3D&amp;reserved=0" TargetMode="External"/><Relationship Id="rId20" Type="http://schemas.openxmlformats.org/officeDocument/2006/relationships/hyperlink" Target="https://www.historicenvironment.scot/about-us/news/sapling-thought-to-be-from-beauly-elm-planted-on-site-of-800-year-old-tree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eur01.safelinks.protection.outlook.com/?url=https%3A%2F%2Farchive.tveyes.com%2F18120%2F3904271-166565%2F84755d39-6316-419e-a9d3-7f24a87b9d18%2FUKRADBBCSCOT_04-16-2024_21.03.10.mp3&amp;data=05%7C02%7CAFinger%40rbge.org.uk%7Cbb33cb59809b440fa8ad08dc608a86e7%7Cbb63bb00175e46b7b7b3bc74158e4fd4%7C0%7C0%7C638491396345936474%7CUnknown%7CTWFpbGZsb3d8eyJWIjoiMC4wLjAwMDAiLCJQIjoiV2luMzIiLCJBTiI6Ik1haWwiLCJXVCI6Mn0%3D%7C0%7C%7C%7C&amp;sdata=tSis48ADyz8OY93UCP7sJhm%2BkpNg%2FqHH8g9IIDhfRLY%3D&amp;reserved=0" TargetMode="External"/><Relationship Id="rId24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hyperlink" Target="https://eur01.safelinks.protection.outlook.com/?url=https%3A%2F%2Fheadtopics.com%2Fuk%2Fancient-scottish-highlands-tree-joined-by-new-seedlings-for-51004713&amp;data=05%7C02%7CAFinger%40rbge.org.uk%7Cbb33cb59809b440fa8ad08dc608a86e7%7Cbb63bb00175e46b7b7b3bc74158e4fd4%7C0%7C0%7C638491396345963104%7CUnknown%7CTWFpbGZsb3d8eyJWIjoiMC4wLjAwMDAiLCJQIjoiV2luMzIiLCJBTiI6Ik1haWwiLCJXVCI6Mn0%3D%7C0%7C%7C%7C&amp;sdata=HxG6%2B%2Fhd1Ao142%2B1HW9wKCvATCHfahDQmVU%2BWHgzkhA%3D&amp;reserved=0" TargetMode="External"/><Relationship Id="rId23" Type="http://schemas.openxmlformats.org/officeDocument/2006/relationships/image" Target="../media/image21.png"/><Relationship Id="rId10" Type="http://schemas.openxmlformats.org/officeDocument/2006/relationships/hyperlink" Target="https://eur01.safelinks.protection.outlook.com/?url=https%3A%2F%2Fwww.bbc.co.uk%2Fnews%2Farticles%2Fc51n2gvy3lpo&amp;data=05%7C02%7CAFinger%40rbge.org.uk%7Cbb33cb59809b440fa8ad08dc608a86e7%7Cbb63bb00175e46b7b7b3bc74158e4fd4%7C0%7C0%7C638491396345926608%7CUnknown%7CTWFpbGZsb3d8eyJWIjoiMC4wLjAwMDAiLCJQIjoiV2luMzIiLCJBTiI6Ik1haWwiLCJXVCI6Mn0%3D%7C0%7C%7C%7C&amp;sdata=cTHKP7MG8gTMmFP4iyTtz0wcPsEpgC5SduRR17b6efY%3D&amp;reserved=0" TargetMode="External"/><Relationship Id="rId19" Type="http://schemas.openxmlformats.org/officeDocument/2006/relationships/hyperlink" Target="https://www.bbc.co.uk/news/articles/c3gv77y564go" TargetMode="External"/><Relationship Id="rId4" Type="http://schemas.openxmlformats.org/officeDocument/2006/relationships/image" Target="../media/image20.png"/><Relationship Id="rId9" Type="http://schemas.openxmlformats.org/officeDocument/2006/relationships/hyperlink" Target="https://www.bbc.co.uk/news/articles/c51n2gvy3lpo" TargetMode="External"/><Relationship Id="rId14" Type="http://schemas.openxmlformats.org/officeDocument/2006/relationships/hyperlink" Target="https://eur01.safelinks.protection.outlook.com/?url=https%3A%2F%2Fwww.ross-shirejournal.co.uk%2Fnews%2Flast-ent-of-affric-ancient-elm-tree-playing-a-role-in-savi-348122%2F&amp;data=05%7C02%7CAFinger%40rbge.org.uk%7Cbb33cb59809b440fa8ad08dc608a86e7%7Cbb63bb00175e46b7b7b3bc74158e4fd4%7C0%7C0%7C638491396345957052%7CUnknown%7CTWFpbGZsb3d8eyJWIjoiMC4wLjAwMDAiLCJQIjoiV2luMzIiLCJBTiI6Ik1haWwiLCJXVCI6Mn0%3D%7C0%7C%7C%7C&amp;sdata=mnJUIKv7UPwKFntUz1hKWP86eNim3EWpGh2oq0Szfc0%3D&amp;reserved=0" TargetMode="External"/><Relationship Id="rId2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 descr="Text&#10;&#10;Description automatically generated">
            <a:extLst>
              <a:ext uri="{FF2B5EF4-FFF2-40B4-BE49-F238E27FC236}">
                <a16:creationId xmlns:a16="http://schemas.microsoft.com/office/drawing/2014/main" id="{98CA3228-81A9-90CE-83B4-D1C1463F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0" y="6230355"/>
            <a:ext cx="14573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9BEB7D4-B825-FA80-26F6-A6A2A824B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81" y="6033725"/>
            <a:ext cx="1071554" cy="8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2F2B97F-11A6-8BD1-3BA8-1659BBC5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155" y="-48966"/>
            <a:ext cx="7768472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Net Gain: 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as a crucible for saving Scotland’s most threatened species.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8A3F4E-32FB-E7F8-65C1-177775DE4E31}"/>
              </a:ext>
            </a:extLst>
          </p:cNvPr>
          <p:cNvCxnSpPr/>
          <p:nvPr/>
        </p:nvCxnSpPr>
        <p:spPr>
          <a:xfrm>
            <a:off x="0" y="91471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2EC04D-90BE-69EF-23EA-0FCA64C7E956}"/>
              </a:ext>
            </a:extLst>
          </p:cNvPr>
          <p:cNvCxnSpPr/>
          <p:nvPr/>
        </p:nvCxnSpPr>
        <p:spPr>
          <a:xfrm>
            <a:off x="0" y="602500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70D2E60-AA19-0CA5-3142-9E8137D67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19" y="6198906"/>
            <a:ext cx="4677943" cy="472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7A7158-7689-EB98-454B-6C458BC62B3D}"/>
              </a:ext>
            </a:extLst>
          </p:cNvPr>
          <p:cNvSpPr txBox="1"/>
          <p:nvPr/>
        </p:nvSpPr>
        <p:spPr>
          <a:xfrm>
            <a:off x="0" y="1021557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</a:rPr>
              <a:t>Highlights April 2024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F50280-B291-F417-DD7F-DD21C4144984}"/>
              </a:ext>
            </a:extLst>
          </p:cNvPr>
          <p:cNvSpPr txBox="1"/>
          <p:nvPr/>
        </p:nvSpPr>
        <p:spPr>
          <a:xfrm>
            <a:off x="0" y="0"/>
            <a:ext cx="146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NRF 502209 </a:t>
            </a:r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1A34BD-041B-E610-D4CF-508E5AB7367B}"/>
              </a:ext>
            </a:extLst>
          </p:cNvPr>
          <p:cNvSpPr txBox="1"/>
          <p:nvPr/>
        </p:nvSpPr>
        <p:spPr>
          <a:xfrm flipH="1">
            <a:off x="9961870" y="262933"/>
            <a:ext cx="2223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Prepared by Dr Aline Finger, afinger@rbge.org.uk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506AC4-4AF5-8404-771E-35FCD88DCE3F}"/>
              </a:ext>
            </a:extLst>
          </p:cNvPr>
          <p:cNvSpPr txBox="1"/>
          <p:nvPr/>
        </p:nvSpPr>
        <p:spPr>
          <a:xfrm>
            <a:off x="10280984" y="0"/>
            <a:ext cx="1911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Update April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12F3F-7456-B5A1-3719-1BE9B16F118D}"/>
              </a:ext>
            </a:extLst>
          </p:cNvPr>
          <p:cNvSpPr txBox="1"/>
          <p:nvPr/>
        </p:nvSpPr>
        <p:spPr>
          <a:xfrm>
            <a:off x="223221" y="1820066"/>
            <a:ext cx="3808717" cy="461665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2 new blog posts, 2 new Instagram lives, 2 radio interviews, 10 + press articles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03F860-80B5-A269-3FD0-A6B5FD64EA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92"/>
          <a:stretch/>
        </p:blipFill>
        <p:spPr>
          <a:xfrm>
            <a:off x="4320927" y="1494569"/>
            <a:ext cx="3390733" cy="43304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7D0F76-06F2-3C52-F346-56C3753CDD40}"/>
              </a:ext>
            </a:extLst>
          </p:cNvPr>
          <p:cNvSpPr txBox="1"/>
          <p:nvPr/>
        </p:nvSpPr>
        <p:spPr>
          <a:xfrm>
            <a:off x="4320927" y="1492181"/>
            <a:ext cx="3390733" cy="276999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First 6 NRF translocations, </a:t>
            </a:r>
            <a:r>
              <a:rPr lang="en-GB" sz="1200" i="1" dirty="0" err="1"/>
              <a:t>Ulmus</a:t>
            </a:r>
            <a:r>
              <a:rPr lang="en-GB" sz="1200" i="1" dirty="0"/>
              <a:t> glabra</a:t>
            </a:r>
            <a:endParaRPr lang="en-GB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09569E-B9AA-01CC-EDF1-728B543F66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799" y="2257317"/>
            <a:ext cx="3808717" cy="3110599"/>
          </a:xfrm>
          <a:prstGeom prst="rect">
            <a:avLst/>
          </a:prstGeom>
        </p:spPr>
      </p:pic>
      <p:pic>
        <p:nvPicPr>
          <p:cNvPr id="10" name="Picture 9" descr="A person and person in a greenhouse&#10;&#10;Description automatically generated">
            <a:extLst>
              <a:ext uri="{FF2B5EF4-FFF2-40B4-BE49-F238E27FC236}">
                <a16:creationId xmlns:a16="http://schemas.microsoft.com/office/drawing/2014/main" id="{9500E4BB-A7C2-758A-7E88-19AE5187BF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665" y="2139646"/>
            <a:ext cx="3989098" cy="29918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D15D64-3692-6ACD-3909-B5A7E5424FF5}"/>
              </a:ext>
            </a:extLst>
          </p:cNvPr>
          <p:cNvSpPr txBox="1"/>
          <p:nvPr/>
        </p:nvSpPr>
        <p:spPr>
          <a:xfrm>
            <a:off x="8006665" y="2139646"/>
            <a:ext cx="3989098" cy="430887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Continuous successful propagation of genetically diverse plants by RBGE staff and volunteers </a:t>
            </a:r>
          </a:p>
        </p:txBody>
      </p:sp>
    </p:spTree>
    <p:extLst>
      <p:ext uri="{BB962C8B-B14F-4D97-AF65-F5344CB8AC3E}">
        <p14:creationId xmlns:p14="http://schemas.microsoft.com/office/powerpoint/2010/main" val="2632714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 descr="Text&#10;&#10;Description automatically generated">
            <a:extLst>
              <a:ext uri="{FF2B5EF4-FFF2-40B4-BE49-F238E27FC236}">
                <a16:creationId xmlns:a16="http://schemas.microsoft.com/office/drawing/2014/main" id="{98CA3228-81A9-90CE-83B4-D1C1463F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0" y="6230355"/>
            <a:ext cx="14573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2F2B97F-11A6-8BD1-3BA8-1659BBC5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155" y="-48966"/>
            <a:ext cx="7768472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Net Gain: 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as a crucible for saving Scotland’s most threatened species.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8A3F4E-32FB-E7F8-65C1-177775DE4E31}"/>
              </a:ext>
            </a:extLst>
          </p:cNvPr>
          <p:cNvCxnSpPr/>
          <p:nvPr/>
        </p:nvCxnSpPr>
        <p:spPr>
          <a:xfrm>
            <a:off x="0" y="91471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70D2E60-AA19-0CA5-3142-9E8137D67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19" y="6198906"/>
            <a:ext cx="4677943" cy="472472"/>
          </a:xfrm>
          <a:prstGeom prst="rect">
            <a:avLst/>
          </a:prstGeom>
        </p:spPr>
      </p:pic>
      <p:sp>
        <p:nvSpPr>
          <p:cNvPr id="1029" name="TextBox 1028">
            <a:extLst>
              <a:ext uri="{FF2B5EF4-FFF2-40B4-BE49-F238E27FC236}">
                <a16:creationId xmlns:a16="http://schemas.microsoft.com/office/drawing/2014/main" id="{C9E0A23D-83B6-1F70-390C-25B656639451}"/>
              </a:ext>
            </a:extLst>
          </p:cNvPr>
          <p:cNvSpPr txBox="1"/>
          <p:nvPr/>
        </p:nvSpPr>
        <p:spPr>
          <a:xfrm>
            <a:off x="0" y="0"/>
            <a:ext cx="146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NRF 502209 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1C3053-314E-A0A9-67F2-96C9BAC283E2}"/>
              </a:ext>
            </a:extLst>
          </p:cNvPr>
          <p:cNvSpPr txBox="1"/>
          <p:nvPr/>
        </p:nvSpPr>
        <p:spPr>
          <a:xfrm>
            <a:off x="59270" y="918136"/>
            <a:ext cx="5691825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Nursery and lab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en-GB" sz="1100" i="1" dirty="0" err="1">
                <a:latin typeface="Calibri" panose="020F0502020204030204" pitchFamily="34" charset="0"/>
                <a:ea typeface="Calibri" panose="020F0502020204030204" pitchFamily="34" charset="0"/>
              </a:rPr>
              <a:t>Ulmus</a:t>
            </a:r>
            <a:r>
              <a:rPr lang="en-GB" sz="1100" i="1" dirty="0">
                <a:latin typeface="Calibri" panose="020F0502020204030204" pitchFamily="34" charset="0"/>
                <a:ea typeface="Calibri" panose="020F0502020204030204" pitchFamily="34" charset="0"/>
              </a:rPr>
              <a:t> glabra 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and </a:t>
            </a:r>
            <a:r>
              <a:rPr lang="en-GB" sz="1100" i="1" dirty="0" err="1">
                <a:latin typeface="Calibri" panose="020F0502020204030204" pitchFamily="34" charset="0"/>
                <a:ea typeface="Calibri" panose="020F0502020204030204" pitchFamily="34" charset="0"/>
              </a:rPr>
              <a:t>Melampyrum</a:t>
            </a:r>
            <a:r>
              <a:rPr lang="en-GB" sz="11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100" i="1" dirty="0" err="1">
                <a:latin typeface="Calibri" panose="020F0502020204030204" pitchFamily="34" charset="0"/>
                <a:ea typeface="Calibri" panose="020F0502020204030204" pitchFamily="34" charset="0"/>
              </a:rPr>
              <a:t>sylvaticum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 genetic analysis finished </a:t>
            </a:r>
          </a:p>
          <a:p>
            <a:pPr marL="171450" indent="-171450">
              <a:buFontTx/>
              <a:buChar char="-"/>
            </a:pP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Plant health checks showed that </a:t>
            </a:r>
            <a:r>
              <a:rPr lang="en-GB" sz="1100" i="1" dirty="0">
                <a:latin typeface="Calibri" panose="020F0502020204030204" pitchFamily="34" charset="0"/>
                <a:ea typeface="Calibri" panose="020F0502020204030204" pitchFamily="34" charset="0"/>
              </a:rPr>
              <a:t>Woodsia </a:t>
            </a:r>
            <a:r>
              <a:rPr lang="en-GB" sz="1100" i="1" dirty="0" err="1">
                <a:latin typeface="Calibri" panose="020F0502020204030204" pitchFamily="34" charset="0"/>
                <a:ea typeface="Calibri" panose="020F0502020204030204" pitchFamily="34" charset="0"/>
              </a:rPr>
              <a:t>ilvensis</a:t>
            </a:r>
            <a:r>
              <a:rPr lang="en-GB" sz="11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divisions best planted in 2025 (not 2024)</a:t>
            </a:r>
          </a:p>
          <a:p>
            <a:pPr marL="171450" indent="-171450">
              <a:buFontTx/>
              <a:buChar char="-"/>
            </a:pP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Continuous care of current collection</a:t>
            </a:r>
          </a:p>
          <a:p>
            <a:pPr marL="171450" indent="-171450">
              <a:buFontTx/>
              <a:buChar char="-"/>
            </a:pP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Current number of plants in ex-situ collection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100" i="1" dirty="0" err="1">
                <a:latin typeface="Calibri" panose="020F0502020204030204" pitchFamily="34" charset="0"/>
                <a:ea typeface="Calibri" panose="020F0502020204030204" pitchFamily="34" charset="0"/>
              </a:rPr>
              <a:t>Ulmus</a:t>
            </a:r>
            <a:r>
              <a:rPr lang="en-GB" sz="1100" i="1" dirty="0">
                <a:latin typeface="Calibri" panose="020F0502020204030204" pitchFamily="34" charset="0"/>
                <a:ea typeface="Calibri" panose="020F0502020204030204" pitchFamily="34" charset="0"/>
              </a:rPr>
              <a:t> glabra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: 	</a:t>
            </a:r>
            <a:r>
              <a:rPr lang="en-GB" sz="1100" b="1" dirty="0">
                <a:latin typeface="Calibri" panose="020F0502020204030204" pitchFamily="34" charset="0"/>
                <a:ea typeface="Calibri" panose="020F0502020204030204" pitchFamily="34" charset="0"/>
              </a:rPr>
              <a:t>10 seedlings + few softwood cuttings + hardwood cuttings</a:t>
            </a:r>
          </a:p>
          <a:p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100" i="1" dirty="0" err="1">
                <a:latin typeface="Calibri" panose="020F0502020204030204" pitchFamily="34" charset="0"/>
                <a:ea typeface="Calibri" panose="020F0502020204030204" pitchFamily="34" charset="0"/>
              </a:rPr>
              <a:t>Hedlundia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 / </a:t>
            </a:r>
            <a:r>
              <a:rPr lang="en-GB" sz="1100" i="1" dirty="0">
                <a:latin typeface="Calibri" panose="020F0502020204030204" pitchFamily="34" charset="0"/>
                <a:ea typeface="Calibri" panose="020F0502020204030204" pitchFamily="34" charset="0"/>
              </a:rPr>
              <a:t>Sorbus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 complex: 	</a:t>
            </a:r>
            <a:r>
              <a:rPr lang="en-GB" sz="1000" b="1" dirty="0">
                <a:latin typeface="Calibri" panose="020F0502020204030204" pitchFamily="34" charset="0"/>
                <a:ea typeface="Calibri" panose="020F0502020204030204" pitchFamily="34" charset="0"/>
              </a:rPr>
              <a:t>91 seedlings </a:t>
            </a:r>
            <a:r>
              <a:rPr lang="en-GB" sz="1100" b="1" dirty="0"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n-GB" sz="900" b="1" i="1" dirty="0">
                <a:latin typeface="Calibri" panose="020F0502020204030204" pitchFamily="34" charset="0"/>
                <a:ea typeface="Calibri" panose="020F0502020204030204" pitchFamily="34" charset="0"/>
              </a:rPr>
              <a:t>H. </a:t>
            </a:r>
            <a:r>
              <a:rPr lang="en-GB" sz="900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pseudofennica</a:t>
            </a:r>
            <a:r>
              <a:rPr lang="en-GB" sz="900" b="1" i="1" dirty="0"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GB" sz="900" b="1" dirty="0">
                <a:latin typeface="Calibri" panose="020F0502020204030204" pitchFamily="34" charset="0"/>
                <a:ea typeface="Calibri" panose="020F0502020204030204" pitchFamily="34" charset="0"/>
              </a:rPr>
              <a:t>19, </a:t>
            </a:r>
            <a:r>
              <a:rPr lang="en-GB" sz="900" b="1" i="1" dirty="0">
                <a:latin typeface="Calibri" panose="020F0502020204030204" pitchFamily="34" charset="0"/>
                <a:ea typeface="Calibri" panose="020F0502020204030204" pitchFamily="34" charset="0"/>
              </a:rPr>
              <a:t>H. </a:t>
            </a:r>
            <a:r>
              <a:rPr lang="en-GB" sz="900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arranensis</a:t>
            </a:r>
            <a:r>
              <a:rPr lang="en-GB" sz="900" b="1" i="1" dirty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r>
              <a:rPr lang="en-GB" sz="900" b="1" dirty="0">
                <a:latin typeface="Calibri" panose="020F0502020204030204" pitchFamily="34" charset="0"/>
                <a:ea typeface="Calibri" panose="020F0502020204030204" pitchFamily="34" charset="0"/>
              </a:rPr>
              <a:t> 16, </a:t>
            </a:r>
            <a:r>
              <a:rPr lang="en-GB" sz="900" b="1" i="1" dirty="0">
                <a:latin typeface="Calibri" panose="020F0502020204030204" pitchFamily="34" charset="0"/>
                <a:ea typeface="Calibri" panose="020F0502020204030204" pitchFamily="34" charset="0"/>
              </a:rPr>
              <a:t>H. </a:t>
            </a:r>
            <a:r>
              <a:rPr lang="en-GB" sz="900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pseudominichii</a:t>
            </a:r>
            <a:r>
              <a:rPr lang="en-GB" sz="900" b="1" i="1" dirty="0"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GB" sz="900" b="1" dirty="0">
                <a:latin typeface="Calibri" panose="020F0502020204030204" pitchFamily="34" charset="0"/>
                <a:ea typeface="Calibri" panose="020F0502020204030204" pitchFamily="34" charset="0"/>
              </a:rPr>
              <a:t>56</a:t>
            </a:r>
            <a:r>
              <a:rPr lang="en-GB" sz="1100" b="1" dirty="0"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</a:p>
          <a:p>
            <a:r>
              <a:rPr lang="en-GB" sz="1100" b="1" dirty="0">
                <a:latin typeface="Calibri" panose="020F0502020204030204" pitchFamily="34" charset="0"/>
                <a:ea typeface="Calibri" panose="020F0502020204030204" pitchFamily="34" charset="0"/>
              </a:rPr>
              <a:t>		+ 2612 seed placed into stratification + some softwood cuttings</a:t>
            </a:r>
          </a:p>
          <a:p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100" i="1" dirty="0">
                <a:latin typeface="Calibri" panose="020F0502020204030204" pitchFamily="34" charset="0"/>
                <a:ea typeface="Calibri" panose="020F0502020204030204" pitchFamily="34" charset="0"/>
              </a:rPr>
              <a:t>Malus sylvestris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: 	</a:t>
            </a:r>
            <a:r>
              <a:rPr lang="en-GB" sz="1100" b="1" dirty="0">
                <a:latin typeface="Calibri" panose="020F0502020204030204" pitchFamily="34" charset="0"/>
                <a:ea typeface="Calibri" panose="020F0502020204030204" pitchFamily="34" charset="0"/>
              </a:rPr>
              <a:t>Seed from 16 trees, 4,407 stratified + 25,000 dried and stored</a:t>
            </a:r>
          </a:p>
          <a:p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100" i="1" dirty="0" err="1">
                <a:latin typeface="Calibri" panose="020F0502020204030204" pitchFamily="34" charset="0"/>
                <a:ea typeface="Calibri" panose="020F0502020204030204" pitchFamily="34" charset="0"/>
              </a:rPr>
              <a:t>Cicerbita</a:t>
            </a:r>
            <a:r>
              <a:rPr lang="en-GB" sz="11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100" i="1" dirty="0" err="1">
                <a:latin typeface="Calibri" panose="020F0502020204030204" pitchFamily="34" charset="0"/>
                <a:ea typeface="Calibri" panose="020F0502020204030204" pitchFamily="34" charset="0"/>
              </a:rPr>
              <a:t>alpina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: 	</a:t>
            </a:r>
            <a:r>
              <a:rPr lang="en-GB" sz="1100" b="1" dirty="0">
                <a:latin typeface="Calibri" panose="020F0502020204030204" pitchFamily="34" charset="0"/>
                <a:ea typeface="Calibri" panose="020F0502020204030204" pitchFamily="34" charset="0"/>
              </a:rPr>
              <a:t>549 plants + 9725 seed sown (Scottish, Swiss + Norwegian)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100" i="1" dirty="0">
                <a:latin typeface="Calibri" panose="020F0502020204030204" pitchFamily="34" charset="0"/>
                <a:ea typeface="Calibri" panose="020F0502020204030204" pitchFamily="34" charset="0"/>
              </a:rPr>
              <a:t>     Woodsia </a:t>
            </a:r>
            <a:r>
              <a:rPr lang="en-GB" sz="1100" i="1" dirty="0" err="1">
                <a:latin typeface="Calibri" panose="020F0502020204030204" pitchFamily="34" charset="0"/>
                <a:ea typeface="Calibri" panose="020F0502020204030204" pitchFamily="34" charset="0"/>
              </a:rPr>
              <a:t>ilvensis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: 	</a:t>
            </a:r>
            <a:r>
              <a:rPr lang="en-GB" sz="1100" b="1" dirty="0">
                <a:latin typeface="Calibri" panose="020F0502020204030204" pitchFamily="34" charset="0"/>
                <a:ea typeface="Calibri" panose="020F0502020204030204" pitchFamily="34" charset="0"/>
              </a:rPr>
              <a:t>447 plants (from divisions) +</a:t>
            </a:r>
            <a:r>
              <a:rPr lang="en-GB" sz="1100" dirty="0"/>
              <a:t> </a:t>
            </a:r>
            <a:r>
              <a:rPr lang="en-GB" sz="1100" b="1" dirty="0"/>
              <a:t>~250 young plants</a:t>
            </a:r>
            <a:endParaRPr lang="en-GB" sz="1100" b="1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100" i="1" dirty="0" err="1">
                <a:latin typeface="Calibri" panose="020F0502020204030204" pitchFamily="34" charset="0"/>
                <a:ea typeface="Calibri" panose="020F0502020204030204" pitchFamily="34" charset="0"/>
              </a:rPr>
              <a:t>Polygonatum</a:t>
            </a:r>
            <a:r>
              <a:rPr lang="en-GB" sz="11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100" i="1" dirty="0" err="1">
                <a:latin typeface="Calibri" panose="020F0502020204030204" pitchFamily="34" charset="0"/>
                <a:ea typeface="Calibri" panose="020F0502020204030204" pitchFamily="34" charset="0"/>
              </a:rPr>
              <a:t>verticillatum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: 	</a:t>
            </a:r>
            <a:r>
              <a:rPr lang="en-GB" sz="1100" b="1" dirty="0">
                <a:latin typeface="Calibri" panose="020F0502020204030204" pitchFamily="34" charset="0"/>
                <a:ea typeface="Calibri" panose="020F0502020204030204" pitchFamily="34" charset="0"/>
              </a:rPr>
              <a:t>820 plants + 8886 seed sown (Scottish, Swiss + Norwegian)</a:t>
            </a:r>
          </a:p>
          <a:p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100" i="1" dirty="0">
                <a:latin typeface="Calibri" panose="020F0502020204030204" pitchFamily="34" charset="0"/>
                <a:ea typeface="Calibri" panose="020F0502020204030204" pitchFamily="34" charset="0"/>
              </a:rPr>
              <a:t>Saxifraga </a:t>
            </a:r>
            <a:r>
              <a:rPr lang="en-GB" sz="1100" i="1" dirty="0" err="1">
                <a:latin typeface="Calibri" panose="020F0502020204030204" pitchFamily="34" charset="0"/>
                <a:ea typeface="Calibri" panose="020F0502020204030204" pitchFamily="34" charset="0"/>
              </a:rPr>
              <a:t>hirculus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: 	</a:t>
            </a:r>
            <a:r>
              <a:rPr lang="en-GB" sz="1100" b="1" dirty="0">
                <a:latin typeface="Calibri" panose="020F0502020204030204" pitchFamily="34" charset="0"/>
                <a:ea typeface="Calibri" panose="020F0502020204030204" pitchFamily="34" charset="0"/>
              </a:rPr>
              <a:t>51 plugs + 28 foreign seedlings + Scottish seed</a:t>
            </a:r>
          </a:p>
          <a:p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100" i="1" dirty="0" err="1">
                <a:latin typeface="Calibri" panose="020F0502020204030204" pitchFamily="34" charset="0"/>
                <a:ea typeface="Calibri" panose="020F0502020204030204" pitchFamily="34" charset="0"/>
              </a:rPr>
              <a:t>Melampyrum</a:t>
            </a:r>
            <a:r>
              <a:rPr lang="en-GB" sz="11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100" i="1" dirty="0" err="1">
                <a:latin typeface="Calibri" panose="020F0502020204030204" pitchFamily="34" charset="0"/>
                <a:ea typeface="Calibri" panose="020F0502020204030204" pitchFamily="34" charset="0"/>
              </a:rPr>
              <a:t>sylvaticum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: 	</a:t>
            </a:r>
            <a:r>
              <a:rPr lang="en-GB" sz="1100" b="1" dirty="0">
                <a:latin typeface="Calibri" panose="020F0502020204030204" pitchFamily="34" charset="0"/>
                <a:ea typeface="Calibri" panose="020F0502020204030204" pitchFamily="34" charset="0"/>
              </a:rPr>
              <a:t>3,500 plants + 460 Scottish and 900 Swiss seed</a:t>
            </a:r>
            <a:endParaRPr lang="en-GB" sz="12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DD608B-C470-5591-6A83-F1C9A77B2CDD}"/>
              </a:ext>
            </a:extLst>
          </p:cNvPr>
          <p:cNvSpPr txBox="1"/>
          <p:nvPr/>
        </p:nvSpPr>
        <p:spPr>
          <a:xfrm flipH="1">
            <a:off x="9961870" y="262933"/>
            <a:ext cx="2223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Prepared by Dr Aline Finger, afinger@rbge.org.uk</a:t>
            </a:r>
          </a:p>
        </p:txBody>
      </p:sp>
      <p:pic>
        <p:nvPicPr>
          <p:cNvPr id="1032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1FBA24C-BC6B-9938-A9B1-C50457D97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81" y="6033725"/>
            <a:ext cx="1071554" cy="8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2EC04D-90BE-69EF-23EA-0FCA64C7E956}"/>
              </a:ext>
            </a:extLst>
          </p:cNvPr>
          <p:cNvCxnSpPr/>
          <p:nvPr/>
        </p:nvCxnSpPr>
        <p:spPr>
          <a:xfrm>
            <a:off x="-6493" y="602500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C7441CD-BF8C-9F54-A58C-8D8ECCD68020}"/>
              </a:ext>
            </a:extLst>
          </p:cNvPr>
          <p:cNvSpPr txBox="1"/>
          <p:nvPr/>
        </p:nvSpPr>
        <p:spPr>
          <a:xfrm>
            <a:off x="10280984" y="0"/>
            <a:ext cx="1911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Update April 2024</a:t>
            </a:r>
          </a:p>
        </p:txBody>
      </p:sp>
      <p:pic>
        <p:nvPicPr>
          <p:cNvPr id="5" name="Picture 4" descr="A small plant growing in a tray&#10;&#10;Description automatically generated">
            <a:extLst>
              <a:ext uri="{FF2B5EF4-FFF2-40B4-BE49-F238E27FC236}">
                <a16:creationId xmlns:a16="http://schemas.microsoft.com/office/drawing/2014/main" id="{0661DA85-3DFD-2CCB-27CA-A2E07F046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77" y="3477321"/>
            <a:ext cx="3331061" cy="2499922"/>
          </a:xfrm>
          <a:prstGeom prst="rect">
            <a:avLst/>
          </a:prstGeom>
        </p:spPr>
      </p:pic>
      <p:pic>
        <p:nvPicPr>
          <p:cNvPr id="9" name="Picture 8" descr="A close up of dirt&#10;&#10;Description automatically generated">
            <a:extLst>
              <a:ext uri="{FF2B5EF4-FFF2-40B4-BE49-F238E27FC236}">
                <a16:creationId xmlns:a16="http://schemas.microsoft.com/office/drawing/2014/main" id="{5A735051-BA73-E3C7-22DE-C10EB7E67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11" y="3472681"/>
            <a:ext cx="1877276" cy="2503034"/>
          </a:xfrm>
          <a:prstGeom prst="rect">
            <a:avLst/>
          </a:prstGeom>
        </p:spPr>
      </p:pic>
      <p:pic>
        <p:nvPicPr>
          <p:cNvPr id="11" name="Picture 10" descr="A person and person in a greenhouse&#10;&#10;Description automatically generated">
            <a:extLst>
              <a:ext uri="{FF2B5EF4-FFF2-40B4-BE49-F238E27FC236}">
                <a16:creationId xmlns:a16="http://schemas.microsoft.com/office/drawing/2014/main" id="{A107A631-651D-3C2E-E218-A7C9FC6588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589" y="943764"/>
            <a:ext cx="3334351" cy="2500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96942A-D273-D46C-C136-83262FE3A9F5}"/>
              </a:ext>
            </a:extLst>
          </p:cNvPr>
          <p:cNvSpPr txBox="1"/>
          <p:nvPr/>
        </p:nvSpPr>
        <p:spPr>
          <a:xfrm>
            <a:off x="182321" y="3472681"/>
            <a:ext cx="3337608" cy="261610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 err="1"/>
              <a:t>Hedlundia</a:t>
            </a:r>
            <a:r>
              <a:rPr lang="en-GB" sz="1100" dirty="0"/>
              <a:t> cuttings starting to grow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CC1D14-883E-2F78-12BB-52E39F154882}"/>
              </a:ext>
            </a:extLst>
          </p:cNvPr>
          <p:cNvSpPr txBox="1"/>
          <p:nvPr/>
        </p:nvSpPr>
        <p:spPr>
          <a:xfrm>
            <a:off x="3623302" y="3473444"/>
            <a:ext cx="1873985" cy="246221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/>
              <a:t>Saxifraga </a:t>
            </a:r>
            <a:r>
              <a:rPr lang="en-GB" sz="1000" i="1" dirty="0" err="1"/>
              <a:t>hirculus</a:t>
            </a:r>
            <a:r>
              <a:rPr lang="en-GB" sz="1000" i="1" dirty="0"/>
              <a:t> </a:t>
            </a:r>
            <a:r>
              <a:rPr lang="en-GB" sz="1000" dirty="0"/>
              <a:t>germinating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874AD6-262A-8326-97C8-BFFD386E6D0B}"/>
              </a:ext>
            </a:extLst>
          </p:cNvPr>
          <p:cNvSpPr txBox="1"/>
          <p:nvPr/>
        </p:nvSpPr>
        <p:spPr>
          <a:xfrm>
            <a:off x="5810589" y="942665"/>
            <a:ext cx="3334351" cy="430887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Andy Ensoll and horticulture apprentice Patricia </a:t>
            </a:r>
            <a:r>
              <a:rPr lang="en-GB" sz="1100" dirty="0" err="1"/>
              <a:t>Berakova</a:t>
            </a:r>
            <a:r>
              <a:rPr lang="en-GB" sz="1100" dirty="0"/>
              <a:t> building more LED lights for </a:t>
            </a:r>
            <a:r>
              <a:rPr lang="en-GB" sz="1100" i="1" dirty="0"/>
              <a:t>Woodsia </a:t>
            </a:r>
            <a:r>
              <a:rPr lang="en-GB" sz="1100" i="1" dirty="0" err="1"/>
              <a:t>ilvensis</a:t>
            </a:r>
            <a:r>
              <a:rPr lang="en-GB" sz="1100" dirty="0"/>
              <a:t>  </a:t>
            </a:r>
          </a:p>
        </p:txBody>
      </p:sp>
      <p:pic>
        <p:nvPicPr>
          <p:cNvPr id="22" name="Picture 21" descr="A hand holding a small plant&#10;&#10;Description automatically generated">
            <a:extLst>
              <a:ext uri="{FF2B5EF4-FFF2-40B4-BE49-F238E27FC236}">
                <a16:creationId xmlns:a16="http://schemas.microsoft.com/office/drawing/2014/main" id="{27DF2DA5-FEF9-C0A1-0D29-501F71F006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7215" y="1979525"/>
            <a:ext cx="3862680" cy="2897011"/>
          </a:xfrm>
          <a:prstGeom prst="rect">
            <a:avLst/>
          </a:prstGeom>
        </p:spPr>
      </p:pic>
      <p:pic>
        <p:nvPicPr>
          <p:cNvPr id="24" name="Picture 23" descr="A group of plants in pots&#10;&#10;Description automatically generated">
            <a:extLst>
              <a:ext uri="{FF2B5EF4-FFF2-40B4-BE49-F238E27FC236}">
                <a16:creationId xmlns:a16="http://schemas.microsoft.com/office/drawing/2014/main" id="{E124C694-7A13-5157-CEAB-D2B0115743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880" y="3477414"/>
            <a:ext cx="3331061" cy="2498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44C33A5-CB24-112E-9D46-22484FE2089D}"/>
              </a:ext>
            </a:extLst>
          </p:cNvPr>
          <p:cNvSpPr txBox="1"/>
          <p:nvPr/>
        </p:nvSpPr>
        <p:spPr>
          <a:xfrm>
            <a:off x="9180049" y="1496690"/>
            <a:ext cx="2897012" cy="430887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Woodsia </a:t>
            </a:r>
            <a:r>
              <a:rPr lang="en-GB" sz="1100" i="1" dirty="0" err="1"/>
              <a:t>ilvensis</a:t>
            </a:r>
            <a:r>
              <a:rPr lang="en-GB" sz="1100" dirty="0"/>
              <a:t> plant from mixed spore sowing (all Scottish populations mixed)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C63302-6C75-2D3D-BD08-1300EAFF5F5A}"/>
              </a:ext>
            </a:extLst>
          </p:cNvPr>
          <p:cNvSpPr txBox="1"/>
          <p:nvPr/>
        </p:nvSpPr>
        <p:spPr>
          <a:xfrm>
            <a:off x="5810589" y="3466080"/>
            <a:ext cx="3320766" cy="430887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/>
              <a:t>Woodsia </a:t>
            </a:r>
            <a:r>
              <a:rPr lang="en-GB" sz="1100" i="1" dirty="0" err="1"/>
              <a:t>ilvensis</a:t>
            </a:r>
            <a:r>
              <a:rPr lang="en-GB" sz="1100" dirty="0"/>
              <a:t> plant from mixed spore sowing (all Scottish populations mixed)</a:t>
            </a:r>
          </a:p>
        </p:txBody>
      </p:sp>
    </p:spTree>
    <p:extLst>
      <p:ext uri="{BB962C8B-B14F-4D97-AF65-F5344CB8AC3E}">
        <p14:creationId xmlns:p14="http://schemas.microsoft.com/office/powerpoint/2010/main" val="2685145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1029" descr="A group of people standing in a line in a field&#10;&#10;Description automatically generated">
            <a:extLst>
              <a:ext uri="{FF2B5EF4-FFF2-40B4-BE49-F238E27FC236}">
                <a16:creationId xmlns:a16="http://schemas.microsoft.com/office/drawing/2014/main" id="{EE06C995-0912-5ABB-0EBE-196F4092B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29" y="2633053"/>
            <a:ext cx="4417428" cy="3313072"/>
          </a:xfrm>
          <a:prstGeom prst="rect">
            <a:avLst/>
          </a:prstGeom>
        </p:spPr>
      </p:pic>
      <p:pic>
        <p:nvPicPr>
          <p:cNvPr id="7" name="Picture 6" descr="A tree growing in a tree stump&#10;&#10;Description automatically generated">
            <a:extLst>
              <a:ext uri="{FF2B5EF4-FFF2-40B4-BE49-F238E27FC236}">
                <a16:creationId xmlns:a16="http://schemas.microsoft.com/office/drawing/2014/main" id="{883B046E-E89B-65EE-7941-0D8E260B1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85" y="3958179"/>
            <a:ext cx="1522538" cy="2028359"/>
          </a:xfrm>
          <a:prstGeom prst="rect">
            <a:avLst/>
          </a:prstGeom>
        </p:spPr>
      </p:pic>
      <p:pic>
        <p:nvPicPr>
          <p:cNvPr id="10" name="Picture 9" descr="A group of people standing in the back of a car&#10;&#10;Description automatically generated">
            <a:extLst>
              <a:ext uri="{FF2B5EF4-FFF2-40B4-BE49-F238E27FC236}">
                <a16:creationId xmlns:a16="http://schemas.microsoft.com/office/drawing/2014/main" id="{E030B99C-F935-63B5-5949-7FA73EE91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53" y="3958179"/>
            <a:ext cx="1522538" cy="2028360"/>
          </a:xfrm>
          <a:prstGeom prst="rect">
            <a:avLst/>
          </a:prstGeom>
        </p:spPr>
      </p:pic>
      <p:pic>
        <p:nvPicPr>
          <p:cNvPr id="18" name="Picture 17" descr="A group of people standing in a field with a dog&#10;&#10;Description automatically generated">
            <a:extLst>
              <a:ext uri="{FF2B5EF4-FFF2-40B4-BE49-F238E27FC236}">
                <a16:creationId xmlns:a16="http://schemas.microsoft.com/office/drawing/2014/main" id="{5BE32AF7-0344-23BF-F22B-6779EA595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9" y="2411805"/>
            <a:ext cx="2032614" cy="1525452"/>
          </a:xfrm>
          <a:prstGeom prst="rect">
            <a:avLst/>
          </a:prstGeom>
        </p:spPr>
      </p:pic>
      <p:pic>
        <p:nvPicPr>
          <p:cNvPr id="20" name="Picture 19" descr="A person sitting in the grass&#10;&#10;Description automatically generated">
            <a:extLst>
              <a:ext uri="{FF2B5EF4-FFF2-40B4-BE49-F238E27FC236}">
                <a16:creationId xmlns:a16="http://schemas.microsoft.com/office/drawing/2014/main" id="{D0F51C5D-FDEB-BAFC-24E7-8CF28708A1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53" y="2415249"/>
            <a:ext cx="1142249" cy="1522008"/>
          </a:xfrm>
          <a:prstGeom prst="rect">
            <a:avLst/>
          </a:prstGeom>
        </p:spPr>
      </p:pic>
      <p:pic>
        <p:nvPicPr>
          <p:cNvPr id="22" name="Picture 21" descr="A person kneeling in a field with a bag and a shovel&#10;&#10;Description automatically generated">
            <a:extLst>
              <a:ext uri="{FF2B5EF4-FFF2-40B4-BE49-F238E27FC236}">
                <a16:creationId xmlns:a16="http://schemas.microsoft.com/office/drawing/2014/main" id="{98A0686C-082B-31A7-1970-5E4B33947B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51" y="867748"/>
            <a:ext cx="1143472" cy="1523637"/>
          </a:xfrm>
          <a:prstGeom prst="rect">
            <a:avLst/>
          </a:prstGeom>
        </p:spPr>
      </p:pic>
      <p:pic>
        <p:nvPicPr>
          <p:cNvPr id="24" name="Picture 23" descr="A person in a blue jacket on a hill&#10;&#10;Description automatically generated">
            <a:extLst>
              <a:ext uri="{FF2B5EF4-FFF2-40B4-BE49-F238E27FC236}">
                <a16:creationId xmlns:a16="http://schemas.microsoft.com/office/drawing/2014/main" id="{A66003CB-E9D6-152A-62E7-0653CB3A49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53" y="865933"/>
            <a:ext cx="2032614" cy="1525452"/>
          </a:xfrm>
          <a:prstGeom prst="rect">
            <a:avLst/>
          </a:prstGeom>
        </p:spPr>
      </p:pic>
      <p:pic>
        <p:nvPicPr>
          <p:cNvPr id="1027" name="Picture 1" descr="Text&#10;&#10;Description automatically generated">
            <a:extLst>
              <a:ext uri="{FF2B5EF4-FFF2-40B4-BE49-F238E27FC236}">
                <a16:creationId xmlns:a16="http://schemas.microsoft.com/office/drawing/2014/main" id="{98CA3228-81A9-90CE-83B4-D1C1463F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0" y="6230355"/>
            <a:ext cx="14573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2F2B97F-11A6-8BD1-3BA8-1659BBC5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155" y="5592"/>
            <a:ext cx="776847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Net Gain: 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as a crucible for saving Scotland’s most threatened species.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8A3F4E-32FB-E7F8-65C1-177775DE4E31}"/>
              </a:ext>
            </a:extLst>
          </p:cNvPr>
          <p:cNvCxnSpPr/>
          <p:nvPr/>
        </p:nvCxnSpPr>
        <p:spPr>
          <a:xfrm>
            <a:off x="0" y="830490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70D2E60-AA19-0CA5-3142-9E8137D672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19" y="6198906"/>
            <a:ext cx="4677943" cy="4724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364F08-8894-3BE3-B563-64C56CFBF56A}"/>
              </a:ext>
            </a:extLst>
          </p:cNvPr>
          <p:cNvSpPr txBox="1"/>
          <p:nvPr/>
        </p:nvSpPr>
        <p:spPr>
          <a:xfrm>
            <a:off x="0" y="0"/>
            <a:ext cx="146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NRF 502209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1BCAE3-A77B-A135-0071-7EBC089EE95D}"/>
              </a:ext>
            </a:extLst>
          </p:cNvPr>
          <p:cNvSpPr txBox="1"/>
          <p:nvPr/>
        </p:nvSpPr>
        <p:spPr>
          <a:xfrm flipH="1">
            <a:off x="9961870" y="262933"/>
            <a:ext cx="2223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Prepared by Dr Aline Finger, afinger@rbge.org.uk</a:t>
            </a:r>
          </a:p>
        </p:txBody>
      </p:sp>
      <p:pic>
        <p:nvPicPr>
          <p:cNvPr id="27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9AFEEA3-5F3D-A957-D31C-64D201440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81" y="6033725"/>
            <a:ext cx="1071554" cy="8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AAB243-6717-CA14-0694-265B4043C296}"/>
              </a:ext>
            </a:extLst>
          </p:cNvPr>
          <p:cNvSpPr txBox="1"/>
          <p:nvPr/>
        </p:nvSpPr>
        <p:spPr>
          <a:xfrm>
            <a:off x="40852" y="812513"/>
            <a:ext cx="4768876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Field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work: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First NRF plantings: 210 </a:t>
            </a:r>
            <a:r>
              <a:rPr lang="en-GB" sz="1100" i="1" dirty="0" err="1">
                <a:latin typeface="Calibri" panose="020F0502020204030204" pitchFamily="34" charset="0"/>
                <a:ea typeface="Calibri" panose="020F0502020204030204" pitchFamily="34" charset="0"/>
              </a:rPr>
              <a:t>Ulmus</a:t>
            </a:r>
            <a:r>
              <a:rPr lang="en-GB" sz="1100" i="1" dirty="0">
                <a:latin typeface="Calibri" panose="020F0502020204030204" pitchFamily="34" charset="0"/>
                <a:ea typeface="Calibri" panose="020F0502020204030204" pitchFamily="34" charset="0"/>
              </a:rPr>
              <a:t> glabra 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seedlings have been planted into 6 new sites (35 each):  </a:t>
            </a:r>
            <a:r>
              <a:rPr lang="en-GB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Ledbeg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en-GB" sz="1100" dirty="0"/>
              <a:t>The Assynt Foundation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), </a:t>
            </a:r>
            <a:r>
              <a:rPr lang="en-GB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Inverfarigaig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 (FLS), Glen Affric (FLS), Glen Garry (FLS), Dun </a:t>
            </a:r>
            <a:r>
              <a:rPr lang="en-GB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Coillich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 (Highland Perthshire Communities Land Trust), Border Forest Trust (BFT)</a:t>
            </a:r>
          </a:p>
          <a:p>
            <a:pPr marL="171450" indent="-171450">
              <a:buFontTx/>
              <a:buChar char="-"/>
            </a:pP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Glencoe trip 22.04. with Dan Watson (NTS) for </a:t>
            </a:r>
            <a:r>
              <a:rPr lang="en-GB" sz="1100" i="1" dirty="0">
                <a:latin typeface="Calibri" panose="020F0502020204030204" pitchFamily="34" charset="0"/>
                <a:ea typeface="Calibri" panose="020F0502020204030204" pitchFamily="34" charset="0"/>
              </a:rPr>
              <a:t>Woodsia </a:t>
            </a:r>
            <a:r>
              <a:rPr lang="en-GB" sz="1100" i="1" dirty="0" err="1">
                <a:latin typeface="Calibri" panose="020F0502020204030204" pitchFamily="34" charset="0"/>
                <a:ea typeface="Calibri" panose="020F0502020204030204" pitchFamily="34" charset="0"/>
              </a:rPr>
              <a:t>ilvensis</a:t>
            </a:r>
            <a:r>
              <a:rPr lang="en-GB" sz="11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planting site</a:t>
            </a:r>
          </a:p>
          <a:p>
            <a:pPr marL="171450" indent="-171450">
              <a:buFontTx/>
              <a:buChar char="-"/>
            </a:pP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Arran site visit on 19.04. including </a:t>
            </a:r>
            <a:r>
              <a:rPr lang="en-GB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NatureScot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 (Ross Lilley, Andy Macgregor, Iain Macdonald) and RBGE (Raoul Curtis-Machin, Aline Finger) to meet landowner Jamie Gibbs of </a:t>
            </a:r>
            <a:r>
              <a:rPr lang="en-GB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Dougarie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 estate and discuss collaborations and planting strategy for </a:t>
            </a:r>
            <a:r>
              <a:rPr lang="en-GB" sz="1100" i="1" dirty="0" err="1">
                <a:latin typeface="Calibri" panose="020F0502020204030204" pitchFamily="34" charset="0"/>
                <a:ea typeface="Calibri" panose="020F0502020204030204" pitchFamily="34" charset="0"/>
              </a:rPr>
              <a:t>Hedlundia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2EC04D-90BE-69EF-23EA-0FCA64C7E956}"/>
              </a:ext>
            </a:extLst>
          </p:cNvPr>
          <p:cNvCxnSpPr/>
          <p:nvPr/>
        </p:nvCxnSpPr>
        <p:spPr>
          <a:xfrm>
            <a:off x="0" y="602500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AutoShape 2">
            <a:extLst>
              <a:ext uri="{FF2B5EF4-FFF2-40B4-BE49-F238E27FC236}">
                <a16:creationId xmlns:a16="http://schemas.microsoft.com/office/drawing/2014/main" id="{BC9BA402-EEB3-528B-4D95-60906F6817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24140" y="32224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56AC3A-CAAA-3940-6123-23AF9924303B}"/>
              </a:ext>
            </a:extLst>
          </p:cNvPr>
          <p:cNvSpPr txBox="1"/>
          <p:nvPr/>
        </p:nvSpPr>
        <p:spPr>
          <a:xfrm>
            <a:off x="4893953" y="862135"/>
            <a:ext cx="2039524" cy="246221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Glen Garry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7DD38A-7B70-057A-E5E5-C2D04B20F4D6}"/>
              </a:ext>
            </a:extLst>
          </p:cNvPr>
          <p:cNvSpPr txBox="1"/>
          <p:nvPr/>
        </p:nvSpPr>
        <p:spPr>
          <a:xfrm>
            <a:off x="245128" y="2630983"/>
            <a:ext cx="4417428" cy="246221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Field trip to Arran, Glen </a:t>
            </a:r>
            <a:r>
              <a:rPr lang="en-GB" sz="1000" dirty="0" err="1"/>
              <a:t>Catacol</a:t>
            </a:r>
            <a:r>
              <a:rPr lang="en-GB" sz="1000" dirty="0"/>
              <a:t>, to meet landowner Jamie Gibbs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24F5D1-FC52-FB9A-763E-844ED7EDDE89}"/>
              </a:ext>
            </a:extLst>
          </p:cNvPr>
          <p:cNvSpPr txBox="1"/>
          <p:nvPr/>
        </p:nvSpPr>
        <p:spPr>
          <a:xfrm>
            <a:off x="10280984" y="0"/>
            <a:ext cx="1911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Update April 2024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BC1F521-C2A6-3197-62F5-A9790158907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592"/>
          <a:stretch/>
        </p:blipFill>
        <p:spPr>
          <a:xfrm>
            <a:off x="8127837" y="868959"/>
            <a:ext cx="4007097" cy="51175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56F683-3965-7E61-6098-76E56A7FF24E}"/>
              </a:ext>
            </a:extLst>
          </p:cNvPr>
          <p:cNvSpPr txBox="1"/>
          <p:nvPr/>
        </p:nvSpPr>
        <p:spPr>
          <a:xfrm>
            <a:off x="8125276" y="867652"/>
            <a:ext cx="4007097" cy="246221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err="1"/>
              <a:t>Ulmus</a:t>
            </a:r>
            <a:r>
              <a:rPr lang="en-GB" sz="1000" i="1" dirty="0"/>
              <a:t> glabra </a:t>
            </a:r>
            <a:r>
              <a:rPr lang="en-GB" sz="1000" dirty="0"/>
              <a:t>planting sites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964316-EED1-98BD-4E38-2EDC8C4D9251}"/>
              </a:ext>
            </a:extLst>
          </p:cNvPr>
          <p:cNvSpPr txBox="1"/>
          <p:nvPr/>
        </p:nvSpPr>
        <p:spPr>
          <a:xfrm>
            <a:off x="6947051" y="867652"/>
            <a:ext cx="1143472" cy="246221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 err="1"/>
              <a:t>Ledbeg</a:t>
            </a:r>
            <a:endParaRPr lang="en-GB" sz="1000" dirty="0"/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88754F2B-82E2-F87F-EA9F-5AF127F25AD2}"/>
              </a:ext>
            </a:extLst>
          </p:cNvPr>
          <p:cNvSpPr txBox="1"/>
          <p:nvPr/>
        </p:nvSpPr>
        <p:spPr>
          <a:xfrm>
            <a:off x="4893953" y="2411805"/>
            <a:ext cx="1142249" cy="246221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Dun </a:t>
            </a:r>
            <a:r>
              <a:rPr lang="en-GB" sz="1000" dirty="0" err="1"/>
              <a:t>Coillich</a:t>
            </a:r>
            <a:endParaRPr lang="en-GB" sz="1000" dirty="0"/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AC3FC41D-0342-C7EB-EA1A-6DCDE4E91961}"/>
              </a:ext>
            </a:extLst>
          </p:cNvPr>
          <p:cNvSpPr txBox="1"/>
          <p:nvPr/>
        </p:nvSpPr>
        <p:spPr>
          <a:xfrm>
            <a:off x="6567985" y="3957677"/>
            <a:ext cx="1522537" cy="246221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 err="1"/>
              <a:t>Inverfarigaig</a:t>
            </a:r>
            <a:endParaRPr lang="en-GB" sz="1000" dirty="0"/>
          </a:p>
        </p:txBody>
      </p:sp>
      <p:sp>
        <p:nvSpPr>
          <p:cNvPr id="1026" name="TextBox 1025">
            <a:extLst>
              <a:ext uri="{FF2B5EF4-FFF2-40B4-BE49-F238E27FC236}">
                <a16:creationId xmlns:a16="http://schemas.microsoft.com/office/drawing/2014/main" id="{983CF83B-9CBF-8328-FBBD-83FF750C6870}"/>
              </a:ext>
            </a:extLst>
          </p:cNvPr>
          <p:cNvSpPr txBox="1"/>
          <p:nvPr/>
        </p:nvSpPr>
        <p:spPr>
          <a:xfrm>
            <a:off x="6057909" y="2411804"/>
            <a:ext cx="2032613" cy="246221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Glen Affric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F4BAD6FE-C39D-C242-6388-4F8F3B66ACDE}"/>
              </a:ext>
            </a:extLst>
          </p:cNvPr>
          <p:cNvSpPr txBox="1"/>
          <p:nvPr/>
        </p:nvSpPr>
        <p:spPr>
          <a:xfrm>
            <a:off x="4881920" y="3957677"/>
            <a:ext cx="1534571" cy="246221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BFT</a:t>
            </a: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A9CAC1FB-33FD-8CF5-B230-5C15F0085056}"/>
              </a:ext>
            </a:extLst>
          </p:cNvPr>
          <p:cNvSpPr/>
          <p:nvPr/>
        </p:nvSpPr>
        <p:spPr>
          <a:xfrm>
            <a:off x="4893059" y="868958"/>
            <a:ext cx="7245330" cy="51175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5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E6E0F1C-C7D1-81DA-C4E7-1DF735DB7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3502" y="2807774"/>
            <a:ext cx="1910286" cy="3135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C7AB52-7E9B-4130-35F3-30888238C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507" y="2803616"/>
            <a:ext cx="1522995" cy="3093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89D443-6AD4-12BB-8A41-E70B22FE6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512" y="2800951"/>
            <a:ext cx="1522995" cy="3084776"/>
          </a:xfrm>
          <a:prstGeom prst="rect">
            <a:avLst/>
          </a:prstGeom>
        </p:spPr>
      </p:pic>
      <p:sp>
        <p:nvSpPr>
          <p:cNvPr id="1029" name="TextBox 1028">
            <a:extLst>
              <a:ext uri="{FF2B5EF4-FFF2-40B4-BE49-F238E27FC236}">
                <a16:creationId xmlns:a16="http://schemas.microsoft.com/office/drawing/2014/main" id="{1923EEAF-E55A-15BB-A9F4-69E0619F3F32}"/>
              </a:ext>
            </a:extLst>
          </p:cNvPr>
          <p:cNvSpPr txBox="1"/>
          <p:nvPr/>
        </p:nvSpPr>
        <p:spPr>
          <a:xfrm>
            <a:off x="7189512" y="2567704"/>
            <a:ext cx="4904276" cy="276999"/>
          </a:xfrm>
          <a:prstGeom prst="rect">
            <a:avLst/>
          </a:prstGeom>
          <a:solidFill>
            <a:srgbClr val="E2F0D9">
              <a:alpha val="69804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Some of our latest social media posts</a:t>
            </a:r>
          </a:p>
        </p:txBody>
      </p:sp>
      <p:pic>
        <p:nvPicPr>
          <p:cNvPr id="1027" name="Picture 1" descr="Text&#10;&#10;Description automatically generated">
            <a:extLst>
              <a:ext uri="{FF2B5EF4-FFF2-40B4-BE49-F238E27FC236}">
                <a16:creationId xmlns:a16="http://schemas.microsoft.com/office/drawing/2014/main" id="{98CA3228-81A9-90CE-83B4-D1C1463F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0" y="6230355"/>
            <a:ext cx="14573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2F2B97F-11A6-8BD1-3BA8-1659BBC5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155" y="-48966"/>
            <a:ext cx="7768472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Net Gain: 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as a crucible for saving Scotland’s most threatened species.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8A3F4E-32FB-E7F8-65C1-177775DE4E31}"/>
              </a:ext>
            </a:extLst>
          </p:cNvPr>
          <p:cNvCxnSpPr/>
          <p:nvPr/>
        </p:nvCxnSpPr>
        <p:spPr>
          <a:xfrm>
            <a:off x="0" y="91471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70D2E60-AA19-0CA5-3142-9E8137D67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19" y="6198906"/>
            <a:ext cx="4677943" cy="472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F50280-B291-F417-DD7F-DD21C4144984}"/>
              </a:ext>
            </a:extLst>
          </p:cNvPr>
          <p:cNvSpPr txBox="1"/>
          <p:nvPr/>
        </p:nvSpPr>
        <p:spPr>
          <a:xfrm>
            <a:off x="0" y="0"/>
            <a:ext cx="146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NRF 502209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558900-ECFA-2F52-F70F-96FE5EE80ECF}"/>
              </a:ext>
            </a:extLst>
          </p:cNvPr>
          <p:cNvSpPr txBox="1"/>
          <p:nvPr/>
        </p:nvSpPr>
        <p:spPr>
          <a:xfrm>
            <a:off x="98212" y="997503"/>
            <a:ext cx="692116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Communication, press and publications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endParaRPr lang="en-GB" sz="1200" dirty="0"/>
          </a:p>
          <a:p>
            <a:pPr marL="171450" indent="-171450">
              <a:buFontTx/>
              <a:buChar char="-"/>
            </a:pPr>
            <a:r>
              <a:rPr lang="en-GB" sz="1200" dirty="0"/>
              <a:t>We continued to create regular social media posts.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New Botanic Stories:</a:t>
            </a:r>
          </a:p>
          <a:p>
            <a:r>
              <a:rPr lang="en-GB" sz="1200" dirty="0"/>
              <a:t>          Wych elm plantings: </a:t>
            </a:r>
            <a:r>
              <a:rPr lang="en-GB" sz="1200" dirty="0">
                <a:hlinkClick r:id="rId7"/>
              </a:rPr>
              <a:t>https://stories.rbge.org.uk/archives/38765</a:t>
            </a:r>
            <a:r>
              <a:rPr lang="en-GB" sz="1200" dirty="0"/>
              <a:t> </a:t>
            </a:r>
          </a:p>
          <a:p>
            <a:r>
              <a:rPr lang="en-GB" sz="1200" dirty="0"/>
              <a:t>          Patricia </a:t>
            </a:r>
            <a:r>
              <a:rPr lang="en-GB" sz="1200" dirty="0" err="1"/>
              <a:t>Berakova</a:t>
            </a:r>
            <a:r>
              <a:rPr lang="en-GB" sz="1200" dirty="0"/>
              <a:t> apprenticeship and work on </a:t>
            </a:r>
            <a:r>
              <a:rPr lang="en-GB" sz="1200" i="1" dirty="0"/>
              <a:t>Woodsia </a:t>
            </a:r>
            <a:r>
              <a:rPr lang="en-GB" sz="1200" i="1" dirty="0" err="1"/>
              <a:t>ilvensis</a:t>
            </a:r>
            <a:r>
              <a:rPr lang="en-GB" sz="1200" dirty="0"/>
              <a:t>: </a:t>
            </a:r>
            <a:r>
              <a:rPr lang="en-GB" sz="1100" dirty="0">
                <a:hlinkClick r:id="rId8"/>
              </a:rPr>
              <a:t>https://stories.rbge.org.uk/archives/38782</a:t>
            </a:r>
            <a:r>
              <a:rPr lang="en-GB" sz="1000" dirty="0"/>
              <a:t> 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Interview with BBC Radio Scotland on 16.04.24 on Last Ent (</a:t>
            </a:r>
            <a:r>
              <a:rPr lang="en-GB" sz="1200" i="1" dirty="0" err="1"/>
              <a:t>Ulmus</a:t>
            </a:r>
            <a:r>
              <a:rPr lang="en-GB" sz="1200" i="1" dirty="0"/>
              <a:t> glabra</a:t>
            </a:r>
            <a:r>
              <a:rPr lang="en-GB" sz="1200" dirty="0"/>
              <a:t>) plantings </a:t>
            </a:r>
            <a:r>
              <a:rPr lang="en-GB" sz="1200" dirty="0">
                <a:hlinkClick r:id="rId9"/>
              </a:rPr>
              <a:t>https://www.bbc.co.uk/news/articles/c51n2gvy3lpo</a:t>
            </a:r>
            <a:r>
              <a:rPr lang="en-GB" sz="1200" dirty="0"/>
              <a:t>. This was also featured in a news item on the 5.30 BBC Highlands and Islands News. 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The Last Ent 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planting has attracted significant coverage on </a:t>
            </a:r>
            <a:r>
              <a:rPr lang="en-GB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10"/>
              </a:rPr>
              <a:t>BBC news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The Times, </a:t>
            </a:r>
            <a:r>
              <a:rPr lang="en-GB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11"/>
              </a:rPr>
              <a:t>BBC Radio Scotland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The Press &amp; Journal, The Herald, </a:t>
            </a:r>
            <a:r>
              <a:rPr lang="en-GB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12"/>
              </a:rPr>
              <a:t>The Inverness Courier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The National, </a:t>
            </a:r>
            <a:r>
              <a:rPr lang="en-GB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13"/>
              </a:rPr>
              <a:t>Yahoo News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GB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14"/>
              </a:rPr>
              <a:t>Ross-shire Journal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GB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15"/>
              </a:rPr>
              <a:t>Head Topics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GB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16"/>
              </a:rPr>
              <a:t>Forestry Journal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Oban Times and </a:t>
            </a:r>
            <a:r>
              <a:rPr lang="en-GB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17"/>
              </a:rPr>
              <a:t>Angry Bear</a:t>
            </a:r>
            <a:r>
              <a:rPr lang="en-GB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story is also highlighted on the 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18"/>
              </a:rPr>
              <a:t>FLS website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GB" sz="1200" dirty="0"/>
              <a:t>Two RBGE Instagram Lives by Max (24.04. at 6pm and 25.04. at 9am) have been about this NRF project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BBC Radio Scotland interview with Max on Beauly Priory elm planting on 30</a:t>
            </a:r>
            <a:r>
              <a:rPr lang="en-GB" sz="1200" baseline="30000" dirty="0"/>
              <a:t>th</a:t>
            </a:r>
            <a:r>
              <a:rPr lang="en-GB" sz="1200" dirty="0"/>
              <a:t> April for broadcast on 01.05.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Article on Beauly Priory Elm planting of two saplings to replace Europe’s oldest wych elm, with one elm specially bred at RBGE highlighted on </a:t>
            </a:r>
            <a:r>
              <a:rPr lang="en-GB" sz="1200" dirty="0">
                <a:hlinkClick r:id="rId19"/>
              </a:rPr>
              <a:t>BBC website </a:t>
            </a:r>
            <a:r>
              <a:rPr lang="en-GB" sz="1200" dirty="0"/>
              <a:t>and </a:t>
            </a:r>
            <a:r>
              <a:rPr lang="en-GB" sz="1200" dirty="0">
                <a:hlinkClick r:id="rId20"/>
              </a:rPr>
              <a:t>HES website</a:t>
            </a:r>
            <a:r>
              <a:rPr lang="en-GB" sz="1200" dirty="0"/>
              <a:t>, picked up in </a:t>
            </a:r>
            <a:r>
              <a:rPr lang="en-GB" sz="1200" dirty="0">
                <a:hlinkClick r:id="rId21"/>
              </a:rPr>
              <a:t>Scottish Field</a:t>
            </a:r>
            <a:r>
              <a:rPr lang="en-GB" sz="1200" dirty="0"/>
              <a:t> and the Inverness Courier. Interview/quotes with Max Coleman.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E165E-CB49-2F1B-56F1-16E6F06E0189}"/>
              </a:ext>
            </a:extLst>
          </p:cNvPr>
          <p:cNvSpPr txBox="1"/>
          <p:nvPr/>
        </p:nvSpPr>
        <p:spPr>
          <a:xfrm>
            <a:off x="8071362" y="1089872"/>
            <a:ext cx="31683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Plans for May 2024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Continue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maintenance of nursery plants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Balmoral partner meeting</a:t>
            </a:r>
          </a:p>
          <a:p>
            <a:pPr marL="171450" indent="-171450">
              <a:buFontTx/>
              <a:buChar char="-"/>
            </a:pP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Saxifraga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hirculus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plug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collections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Next steering group meeting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Start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Polygonatum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verticillatum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genetic 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77908-6038-6964-5DF4-D785AF12B79D}"/>
              </a:ext>
            </a:extLst>
          </p:cNvPr>
          <p:cNvSpPr txBox="1"/>
          <p:nvPr/>
        </p:nvSpPr>
        <p:spPr>
          <a:xfrm flipH="1">
            <a:off x="9961870" y="262933"/>
            <a:ext cx="2223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Prepared by Dr Aline Finger, afinger@rbge.org.uk</a:t>
            </a:r>
          </a:p>
        </p:txBody>
      </p:sp>
      <p:pic>
        <p:nvPicPr>
          <p:cNvPr id="2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12825CE-6E77-CEA1-326F-FFAEA5065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81" y="6033725"/>
            <a:ext cx="1071554" cy="8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2EC04D-90BE-69EF-23EA-0FCA64C7E956}"/>
              </a:ext>
            </a:extLst>
          </p:cNvPr>
          <p:cNvCxnSpPr/>
          <p:nvPr/>
        </p:nvCxnSpPr>
        <p:spPr>
          <a:xfrm>
            <a:off x="0" y="602500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2218677A-443C-838A-DFFE-75656566C77E}"/>
              </a:ext>
            </a:extLst>
          </p:cNvPr>
          <p:cNvSpPr/>
          <p:nvPr/>
        </p:nvSpPr>
        <p:spPr>
          <a:xfrm>
            <a:off x="7189512" y="2574760"/>
            <a:ext cx="4904276" cy="336852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8100"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A3F381-8483-C368-CE26-0252BBB35644}"/>
              </a:ext>
            </a:extLst>
          </p:cNvPr>
          <p:cNvSpPr txBox="1"/>
          <p:nvPr/>
        </p:nvSpPr>
        <p:spPr>
          <a:xfrm>
            <a:off x="10280984" y="0"/>
            <a:ext cx="1911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Update April 2024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5308A44-F228-E262-D207-48275511924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8211" y="4117212"/>
            <a:ext cx="2055441" cy="17958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A85162B-9DAF-C284-F882-EC70C379524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12189" y="4122415"/>
            <a:ext cx="2558332" cy="17928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89B4A68-C2C0-9248-A201-7FE5899EA71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29057" y="4116309"/>
            <a:ext cx="2190324" cy="17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57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239AC23ECA524F974EB3F0E400717F" ma:contentTypeVersion="15" ma:contentTypeDescription="Create a new document." ma:contentTypeScope="" ma:versionID="efe65aabae085efe3e431a29e6559180">
  <xsd:schema xmlns:xsd="http://www.w3.org/2001/XMLSchema" xmlns:xs="http://www.w3.org/2001/XMLSchema" xmlns:p="http://schemas.microsoft.com/office/2006/metadata/properties" xmlns:ns2="6bfdf04c-8f91-4a8b-bb21-8e5b2642aa60" xmlns:ns3="00cd9a54-b2bb-4946-8366-88bc03a09152" targetNamespace="http://schemas.microsoft.com/office/2006/metadata/properties" ma:root="true" ma:fieldsID="15a88a8668783b61eae84e7d9617768d" ns2:_="" ns3:_="">
    <xsd:import namespace="6bfdf04c-8f91-4a8b-bb21-8e5b2642aa60"/>
    <xsd:import namespace="00cd9a54-b2bb-4946-8366-88bc03a091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df04c-8f91-4a8b-bb21-8e5b2642aa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267f0c9-26c2-43b0-88a9-7851c51938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d9a54-b2bb-4946-8366-88bc03a0915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a7b4a9d3-9921-47e4-be40-c7cd60dd3578}" ma:internalName="TaxCatchAll" ma:showField="CatchAllData" ma:web="00cd9a54-b2bb-4946-8366-88bc03a091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0cd9a54-b2bb-4946-8366-88bc03a09152" xsi:nil="true"/>
    <lcf76f155ced4ddcb4097134ff3c332f xmlns="6bfdf04c-8f91-4a8b-bb21-8e5b2642aa6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57E611-5A31-4096-8B93-CB01A110A4A8}"/>
</file>

<file path=customXml/itemProps2.xml><?xml version="1.0" encoding="utf-8"?>
<ds:datastoreItem xmlns:ds="http://schemas.openxmlformats.org/officeDocument/2006/customXml" ds:itemID="{5CB31073-0380-4E0D-A068-6FA295E9DEF9}"/>
</file>

<file path=customXml/itemProps3.xml><?xml version="1.0" encoding="utf-8"?>
<ds:datastoreItem xmlns:ds="http://schemas.openxmlformats.org/officeDocument/2006/customXml" ds:itemID="{2DB4111F-5F0A-4D9E-8A06-99FF56478E96}"/>
</file>

<file path=docProps/app.xml><?xml version="1.0" encoding="utf-8"?>
<Properties xmlns="http://schemas.openxmlformats.org/officeDocument/2006/extended-properties" xmlns:vt="http://schemas.openxmlformats.org/officeDocument/2006/docPropsVTypes">
  <TotalTime>227079</TotalTime>
  <Words>849</Words>
  <Application>Microsoft Office PowerPoint</Application>
  <PresentationFormat>Widescreen</PresentationFormat>
  <Paragraphs>75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 Borge</dc:creator>
  <cp:lastModifiedBy>Aline Finger</cp:lastModifiedBy>
  <cp:revision>54</cp:revision>
  <cp:lastPrinted>2024-02-02T17:38:36Z</cp:lastPrinted>
  <dcterms:created xsi:type="dcterms:W3CDTF">2023-03-31T13:22:25Z</dcterms:created>
  <dcterms:modified xsi:type="dcterms:W3CDTF">2024-05-08T06:29:47Z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0x010100BD239AC23ECA524F974EB3F0E400717F</vt:lpwstr>
  </property>
</Properties>
</file>