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handoutMasterIdLst>
    <p:handoutMasterId r:id="rId7"/>
  </p:handoutMasterIdLst>
  <p:sldIdLst>
    <p:sldId id="316" r:id="rId2"/>
    <p:sldId id="314" r:id="rId3"/>
    <p:sldId id="306" r:id="rId4"/>
    <p:sldId id="315"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A0870A-25ED-431B-B9E8-7190541103A1}" v="867" dt="2024-02-02T09:00:52.0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3" autoAdjust="0"/>
    <p:restoredTop sz="97440" autoAdjust="0"/>
  </p:normalViewPr>
  <p:slideViewPr>
    <p:cSldViewPr snapToGrid="0">
      <p:cViewPr varScale="1">
        <p:scale>
          <a:sx n="159" d="100"/>
          <a:sy n="159" d="100"/>
        </p:scale>
        <p:origin x="300"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handoutMaster" Target="handoutMasters/handoutMaster1.xml"/><Relationship Id="rId12"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ne Finger" userId="98fbaccb-8f8c-4c0a-ac40-b4f365946da8" providerId="ADAL" clId="{CEA0870A-25ED-431B-B9E8-7190541103A1}"/>
    <pc:docChg chg="undo custSel modSld">
      <pc:chgData name="Aline Finger" userId="98fbaccb-8f8c-4c0a-ac40-b4f365946da8" providerId="ADAL" clId="{CEA0870A-25ED-431B-B9E8-7190541103A1}" dt="2024-02-02T09:05:37.822" v="4193" actId="1036"/>
      <pc:docMkLst>
        <pc:docMk/>
      </pc:docMkLst>
      <pc:sldChg chg="addSp delSp modSp mod modAnim">
        <pc:chgData name="Aline Finger" userId="98fbaccb-8f8c-4c0a-ac40-b4f365946da8" providerId="ADAL" clId="{CEA0870A-25ED-431B-B9E8-7190541103A1}" dt="2024-02-02T09:01:00.484" v="3988" actId="1035"/>
        <pc:sldMkLst>
          <pc:docMk/>
          <pc:sldMk cId="376055925" sldId="306"/>
        </pc:sldMkLst>
        <pc:spChg chg="mod">
          <ac:chgData name="Aline Finger" userId="98fbaccb-8f8c-4c0a-ac40-b4f365946da8" providerId="ADAL" clId="{CEA0870A-25ED-431B-B9E8-7190541103A1}" dt="2024-02-02T09:00:52.063" v="3987" actId="20577"/>
          <ac:spMkLst>
            <pc:docMk/>
            <pc:sldMk cId="376055925" sldId="306"/>
            <ac:spMk id="3" creationId="{9FAAB243-6717-CA14-0694-265B4043C296}"/>
          </ac:spMkLst>
        </pc:spChg>
        <pc:spChg chg="del">
          <ac:chgData name="Aline Finger" userId="98fbaccb-8f8c-4c0a-ac40-b4f365946da8" providerId="ADAL" clId="{CEA0870A-25ED-431B-B9E8-7190541103A1}" dt="2024-01-03T15:42:40.198" v="12" actId="478"/>
          <ac:spMkLst>
            <pc:docMk/>
            <pc:sldMk cId="376055925" sldId="306"/>
            <ac:spMk id="4" creationId="{6A5F0341-6BF9-4873-BED5-EE81AC55D518}"/>
          </ac:spMkLst>
        </pc:spChg>
        <pc:spChg chg="add mod">
          <ac:chgData name="Aline Finger" userId="98fbaccb-8f8c-4c0a-ac40-b4f365946da8" providerId="ADAL" clId="{CEA0870A-25ED-431B-B9E8-7190541103A1}" dt="2024-01-30T18:19:54.081" v="3083" actId="20577"/>
          <ac:spMkLst>
            <pc:docMk/>
            <pc:sldMk cId="376055925" sldId="306"/>
            <ac:spMk id="5" creationId="{381BAF4B-1B80-EE48-3091-C702F1D0EB6A}"/>
          </ac:spMkLst>
        </pc:spChg>
        <pc:spChg chg="add mod">
          <ac:chgData name="Aline Finger" userId="98fbaccb-8f8c-4c0a-ac40-b4f365946da8" providerId="ADAL" clId="{CEA0870A-25ED-431B-B9E8-7190541103A1}" dt="2024-01-31T15:25:04.343" v="3844" actId="6549"/>
          <ac:spMkLst>
            <pc:docMk/>
            <pc:sldMk cId="376055925" sldId="306"/>
            <ac:spMk id="7" creationId="{259D0C29-0974-9F01-7ACF-CA02D0BF3C15}"/>
          </ac:spMkLst>
        </pc:spChg>
        <pc:spChg chg="add mod">
          <ac:chgData name="Aline Finger" userId="98fbaccb-8f8c-4c0a-ac40-b4f365946da8" providerId="ADAL" clId="{CEA0870A-25ED-431B-B9E8-7190541103A1}" dt="2024-01-29T16:01:35.120" v="2134" actId="113"/>
          <ac:spMkLst>
            <pc:docMk/>
            <pc:sldMk cId="376055925" sldId="306"/>
            <ac:spMk id="8" creationId="{48A9C6CB-2665-7FE0-A456-212956DFAE08}"/>
          </ac:spMkLst>
        </pc:spChg>
        <pc:spChg chg="add mod">
          <ac:chgData name="Aline Finger" userId="98fbaccb-8f8c-4c0a-ac40-b4f365946da8" providerId="ADAL" clId="{CEA0870A-25ED-431B-B9E8-7190541103A1}" dt="2024-01-29T16:01:54.608" v="2137" actId="14100"/>
          <ac:spMkLst>
            <pc:docMk/>
            <pc:sldMk cId="376055925" sldId="306"/>
            <ac:spMk id="9" creationId="{5854AE2A-A4FC-A40E-0018-A550BC9FCBE2}"/>
          </ac:spMkLst>
        </pc:spChg>
        <pc:spChg chg="add mod">
          <ac:chgData name="Aline Finger" userId="98fbaccb-8f8c-4c0a-ac40-b4f365946da8" providerId="ADAL" clId="{CEA0870A-25ED-431B-B9E8-7190541103A1}" dt="2024-01-29T16:02:01.197" v="2139" actId="1076"/>
          <ac:spMkLst>
            <pc:docMk/>
            <pc:sldMk cId="376055925" sldId="306"/>
            <ac:spMk id="10" creationId="{59EDF5DF-BA38-E4BA-147C-9B1572489FDA}"/>
          </ac:spMkLst>
        </pc:spChg>
        <pc:spChg chg="add mod">
          <ac:chgData name="Aline Finger" userId="98fbaccb-8f8c-4c0a-ac40-b4f365946da8" providerId="ADAL" clId="{CEA0870A-25ED-431B-B9E8-7190541103A1}" dt="2024-01-29T16:02:17.193" v="2146" actId="1036"/>
          <ac:spMkLst>
            <pc:docMk/>
            <pc:sldMk cId="376055925" sldId="306"/>
            <ac:spMk id="11" creationId="{94C44C6E-6D39-BEA5-4854-013AE2B83F56}"/>
          </ac:spMkLst>
        </pc:spChg>
        <pc:spChg chg="del">
          <ac:chgData name="Aline Finger" userId="98fbaccb-8f8c-4c0a-ac40-b4f365946da8" providerId="ADAL" clId="{CEA0870A-25ED-431B-B9E8-7190541103A1}" dt="2024-01-29T15:37:05.500" v="1456" actId="478"/>
          <ac:spMkLst>
            <pc:docMk/>
            <pc:sldMk cId="376055925" sldId="306"/>
            <ac:spMk id="15" creationId="{AEC01BA7-30B3-F0BA-58BB-0C867BF6F6D2}"/>
          </ac:spMkLst>
        </pc:spChg>
        <pc:spChg chg="add mod">
          <ac:chgData name="Aline Finger" userId="98fbaccb-8f8c-4c0a-ac40-b4f365946da8" providerId="ADAL" clId="{CEA0870A-25ED-431B-B9E8-7190541103A1}" dt="2024-01-16T14:36:41.824" v="339" actId="20577"/>
          <ac:spMkLst>
            <pc:docMk/>
            <pc:sldMk cId="376055925" sldId="306"/>
            <ac:spMk id="18" creationId="{23230525-DE5D-F163-C94D-BA1918515693}"/>
          </ac:spMkLst>
        </pc:spChg>
        <pc:spChg chg="mod ord">
          <ac:chgData name="Aline Finger" userId="98fbaccb-8f8c-4c0a-ac40-b4f365946da8" providerId="ADAL" clId="{CEA0870A-25ED-431B-B9E8-7190541103A1}" dt="2024-01-30T18:20:46.539" v="3086" actId="255"/>
          <ac:spMkLst>
            <pc:docMk/>
            <pc:sldMk cId="376055925" sldId="306"/>
            <ac:spMk id="19" creationId="{C4EF1565-787A-B717-D2FF-674D8132368F}"/>
          </ac:spMkLst>
        </pc:spChg>
        <pc:spChg chg="mod">
          <ac:chgData name="Aline Finger" userId="98fbaccb-8f8c-4c0a-ac40-b4f365946da8" providerId="ADAL" clId="{CEA0870A-25ED-431B-B9E8-7190541103A1}" dt="2024-02-02T09:01:00.484" v="3988" actId="1035"/>
          <ac:spMkLst>
            <pc:docMk/>
            <pc:sldMk cId="376055925" sldId="306"/>
            <ac:spMk id="25" creationId="{226A4DFF-3191-1240-DE13-E0B219CA239F}"/>
          </ac:spMkLst>
        </pc:spChg>
        <pc:spChg chg="del">
          <ac:chgData name="Aline Finger" userId="98fbaccb-8f8c-4c0a-ac40-b4f365946da8" providerId="ADAL" clId="{CEA0870A-25ED-431B-B9E8-7190541103A1}" dt="2024-01-03T15:45:03.970" v="89" actId="478"/>
          <ac:spMkLst>
            <pc:docMk/>
            <pc:sldMk cId="376055925" sldId="306"/>
            <ac:spMk id="29" creationId="{C07716FE-7C54-DF6B-1F43-C5D4CC2DAA78}"/>
          </ac:spMkLst>
        </pc:spChg>
        <pc:picChg chg="add mod">
          <ac:chgData name="Aline Finger" userId="98fbaccb-8f8c-4c0a-ac40-b4f365946da8" providerId="ADAL" clId="{CEA0870A-25ED-431B-B9E8-7190541103A1}" dt="2024-01-29T15:53:17.194" v="1907" actId="1038"/>
          <ac:picMkLst>
            <pc:docMk/>
            <pc:sldMk cId="376055925" sldId="306"/>
            <ac:picMk id="4" creationId="{9E7CF386-1093-5AC1-7216-B9EDE62D0533}"/>
          </ac:picMkLst>
        </pc:picChg>
        <pc:picChg chg="del">
          <ac:chgData name="Aline Finger" userId="98fbaccb-8f8c-4c0a-ac40-b4f365946da8" providerId="ADAL" clId="{CEA0870A-25ED-431B-B9E8-7190541103A1}" dt="2024-01-03T15:45:06.189" v="90" actId="478"/>
          <ac:picMkLst>
            <pc:docMk/>
            <pc:sldMk cId="376055925" sldId="306"/>
            <ac:picMk id="7" creationId="{A4D8F726-EBCC-4B69-9789-2E5014AACA96}"/>
          </ac:picMkLst>
        </pc:picChg>
        <pc:picChg chg="del">
          <ac:chgData name="Aline Finger" userId="98fbaccb-8f8c-4c0a-ac40-b4f365946da8" providerId="ADAL" clId="{CEA0870A-25ED-431B-B9E8-7190541103A1}" dt="2024-01-03T15:45:00.554" v="88" actId="478"/>
          <ac:picMkLst>
            <pc:docMk/>
            <pc:sldMk cId="376055925" sldId="306"/>
            <ac:picMk id="9" creationId="{367B650C-1832-E599-7AC2-B4906127045A}"/>
          </ac:picMkLst>
        </pc:picChg>
        <pc:picChg chg="del">
          <ac:chgData name="Aline Finger" userId="98fbaccb-8f8c-4c0a-ac40-b4f365946da8" providerId="ADAL" clId="{CEA0870A-25ED-431B-B9E8-7190541103A1}" dt="2024-01-03T15:44:57.180" v="87" actId="478"/>
          <ac:picMkLst>
            <pc:docMk/>
            <pc:sldMk cId="376055925" sldId="306"/>
            <ac:picMk id="11" creationId="{59547B71-54FA-5FEB-52B3-B2C4F191651B}"/>
          </ac:picMkLst>
        </pc:picChg>
        <pc:picChg chg="add mod">
          <ac:chgData name="Aline Finger" userId="98fbaccb-8f8c-4c0a-ac40-b4f365946da8" providerId="ADAL" clId="{CEA0870A-25ED-431B-B9E8-7190541103A1}" dt="2024-01-29T15:53:27.699" v="1918" actId="1036"/>
          <ac:picMkLst>
            <pc:docMk/>
            <pc:sldMk cId="376055925" sldId="306"/>
            <ac:picMk id="1026" creationId="{A80B444A-7929-87C4-50FF-347E7D85BC61}"/>
          </ac:picMkLst>
        </pc:picChg>
        <pc:picChg chg="add mod">
          <ac:chgData name="Aline Finger" userId="98fbaccb-8f8c-4c0a-ac40-b4f365946da8" providerId="ADAL" clId="{CEA0870A-25ED-431B-B9E8-7190541103A1}" dt="2024-01-29T15:51:03.189" v="1875" actId="14100"/>
          <ac:picMkLst>
            <pc:docMk/>
            <pc:sldMk cId="376055925" sldId="306"/>
            <ac:picMk id="1028" creationId="{A261A77F-D20B-4E60-4B40-273D2B774DE1}"/>
          </ac:picMkLst>
        </pc:picChg>
        <pc:picChg chg="add mod">
          <ac:chgData name="Aline Finger" userId="98fbaccb-8f8c-4c0a-ac40-b4f365946da8" providerId="ADAL" clId="{CEA0870A-25ED-431B-B9E8-7190541103A1}" dt="2024-01-29T15:53:17.194" v="1907" actId="1038"/>
          <ac:picMkLst>
            <pc:docMk/>
            <pc:sldMk cId="376055925" sldId="306"/>
            <ac:picMk id="1029" creationId="{07E2CD2F-E142-B07B-57F3-658B599550D0}"/>
          </ac:picMkLst>
        </pc:picChg>
      </pc:sldChg>
      <pc:sldChg chg="addSp delSp modSp mod">
        <pc:chgData name="Aline Finger" userId="98fbaccb-8f8c-4c0a-ac40-b4f365946da8" providerId="ADAL" clId="{CEA0870A-25ED-431B-B9E8-7190541103A1}" dt="2024-01-31T15:24:14.234" v="3827" actId="20577"/>
        <pc:sldMkLst>
          <pc:docMk/>
          <pc:sldMk cId="2685145607" sldId="314"/>
        </pc:sldMkLst>
        <pc:spChg chg="del">
          <ac:chgData name="Aline Finger" userId="98fbaccb-8f8c-4c0a-ac40-b4f365946da8" providerId="ADAL" clId="{CEA0870A-25ED-431B-B9E8-7190541103A1}" dt="2024-01-03T15:42:33.724" v="10" actId="478"/>
          <ac:spMkLst>
            <pc:docMk/>
            <pc:sldMk cId="2685145607" sldId="314"/>
            <ac:spMk id="4" creationId="{CBE34D65-7FAF-E658-CC4D-15A8BB77CBE7}"/>
          </ac:spMkLst>
        </pc:spChg>
        <pc:spChg chg="mod ord">
          <ac:chgData name="Aline Finger" userId="98fbaccb-8f8c-4c0a-ac40-b4f365946da8" providerId="ADAL" clId="{CEA0870A-25ED-431B-B9E8-7190541103A1}" dt="2024-01-31T15:24:14.234" v="3827" actId="20577"/>
          <ac:spMkLst>
            <pc:docMk/>
            <pc:sldMk cId="2685145607" sldId="314"/>
            <ac:spMk id="6" creationId="{1296942A-D273-D46C-C136-83262FE3A9F5}"/>
          </ac:spMkLst>
        </pc:spChg>
        <pc:spChg chg="mod ord">
          <ac:chgData name="Aline Finger" userId="98fbaccb-8f8c-4c0a-ac40-b4f365946da8" providerId="ADAL" clId="{CEA0870A-25ED-431B-B9E8-7190541103A1}" dt="2024-01-31T15:19:02.900" v="3789" actId="20577"/>
          <ac:spMkLst>
            <pc:docMk/>
            <pc:sldMk cId="2685145607" sldId="314"/>
            <ac:spMk id="7" creationId="{6CF4C041-092A-864C-8220-07FFAD5A7444}"/>
          </ac:spMkLst>
        </pc:spChg>
        <pc:spChg chg="mod">
          <ac:chgData name="Aline Finger" userId="98fbaccb-8f8c-4c0a-ac40-b4f365946da8" providerId="ADAL" clId="{CEA0870A-25ED-431B-B9E8-7190541103A1}" dt="2024-01-30T18:04:35.473" v="2873" actId="20577"/>
          <ac:spMkLst>
            <pc:docMk/>
            <pc:sldMk cId="2685145607" sldId="314"/>
            <ac:spMk id="8" creationId="{951C3053-314E-A0A9-67F2-96C9BAC283E2}"/>
          </ac:spMkLst>
        </pc:spChg>
        <pc:spChg chg="add mod">
          <ac:chgData name="Aline Finger" userId="98fbaccb-8f8c-4c0a-ac40-b4f365946da8" providerId="ADAL" clId="{CEA0870A-25ED-431B-B9E8-7190541103A1}" dt="2024-01-30T18:36:54.223" v="3588" actId="20577"/>
          <ac:spMkLst>
            <pc:docMk/>
            <pc:sldMk cId="2685145607" sldId="314"/>
            <ac:spMk id="17" creationId="{7ADC427B-C2CD-B650-FDFA-F66255B7210E}"/>
          </ac:spMkLst>
        </pc:spChg>
        <pc:spChg chg="mod">
          <ac:chgData name="Aline Finger" userId="98fbaccb-8f8c-4c0a-ac40-b4f365946da8" providerId="ADAL" clId="{CEA0870A-25ED-431B-B9E8-7190541103A1}" dt="2024-01-30T18:04:03.489" v="2851" actId="14100"/>
          <ac:spMkLst>
            <pc:docMk/>
            <pc:sldMk cId="2685145607" sldId="314"/>
            <ac:spMk id="18" creationId="{3B249CC1-1E99-0D25-4675-9CB397BAFEE6}"/>
          </ac:spMkLst>
        </pc:spChg>
        <pc:spChg chg="del">
          <ac:chgData name="Aline Finger" userId="98fbaccb-8f8c-4c0a-ac40-b4f365946da8" providerId="ADAL" clId="{CEA0870A-25ED-431B-B9E8-7190541103A1}" dt="2024-01-30T17:58:36.077" v="2614" actId="478"/>
          <ac:spMkLst>
            <pc:docMk/>
            <pc:sldMk cId="2685145607" sldId="314"/>
            <ac:spMk id="19" creationId="{B6804E74-A457-359D-7330-D2BF4815CD55}"/>
          </ac:spMkLst>
        </pc:spChg>
        <pc:spChg chg="add mod">
          <ac:chgData name="Aline Finger" userId="98fbaccb-8f8c-4c0a-ac40-b4f365946da8" providerId="ADAL" clId="{CEA0870A-25ED-431B-B9E8-7190541103A1}" dt="2024-01-16T14:36:36.181" v="337" actId="20577"/>
          <ac:spMkLst>
            <pc:docMk/>
            <pc:sldMk cId="2685145607" sldId="314"/>
            <ac:spMk id="20" creationId="{201B53AE-E147-722A-DDE2-D84BA98AE0EB}"/>
          </ac:spMkLst>
        </pc:spChg>
        <pc:picChg chg="add mod">
          <ac:chgData name="Aline Finger" userId="98fbaccb-8f8c-4c0a-ac40-b4f365946da8" providerId="ADAL" clId="{CEA0870A-25ED-431B-B9E8-7190541103A1}" dt="2024-01-30T17:52:48.727" v="2300" actId="1076"/>
          <ac:picMkLst>
            <pc:docMk/>
            <pc:sldMk cId="2685145607" sldId="314"/>
            <ac:picMk id="4" creationId="{77EE2CB1-B8A3-420E-7482-5512FCDA1C81}"/>
          </ac:picMkLst>
        </pc:picChg>
        <pc:picChg chg="del">
          <ac:chgData name="Aline Finger" userId="98fbaccb-8f8c-4c0a-ac40-b4f365946da8" providerId="ADAL" clId="{CEA0870A-25ED-431B-B9E8-7190541103A1}" dt="2024-01-03T15:45:37.433" v="115" actId="478"/>
          <ac:picMkLst>
            <pc:docMk/>
            <pc:sldMk cId="2685145607" sldId="314"/>
            <ac:picMk id="5" creationId="{1AEA4A68-A71F-E9D3-1507-348D1D7E05AA}"/>
          </ac:picMkLst>
        </pc:picChg>
        <pc:picChg chg="add mod ord">
          <ac:chgData name="Aline Finger" userId="98fbaccb-8f8c-4c0a-ac40-b4f365946da8" providerId="ADAL" clId="{CEA0870A-25ED-431B-B9E8-7190541103A1}" dt="2024-01-30T18:03:54.449" v="2849" actId="14100"/>
          <ac:picMkLst>
            <pc:docMk/>
            <pc:sldMk cId="2685145607" sldId="314"/>
            <ac:picMk id="9" creationId="{32C4433E-723D-DBB6-A147-45CCFDA4C3F8}"/>
          </ac:picMkLst>
        </pc:picChg>
        <pc:picChg chg="add mod modCrop">
          <ac:chgData name="Aline Finger" userId="98fbaccb-8f8c-4c0a-ac40-b4f365946da8" providerId="ADAL" clId="{CEA0870A-25ED-431B-B9E8-7190541103A1}" dt="2024-01-30T18:03:40.461" v="2845" actId="14100"/>
          <ac:picMkLst>
            <pc:docMk/>
            <pc:sldMk cId="2685145607" sldId="314"/>
            <ac:picMk id="11" creationId="{CA0E75DD-790B-F520-2FAE-452C1322D1C7}"/>
          </ac:picMkLst>
        </pc:picChg>
        <pc:picChg chg="del">
          <ac:chgData name="Aline Finger" userId="98fbaccb-8f8c-4c0a-ac40-b4f365946da8" providerId="ADAL" clId="{CEA0870A-25ED-431B-B9E8-7190541103A1}" dt="2024-01-03T15:45:33.688" v="113" actId="478"/>
          <ac:picMkLst>
            <pc:docMk/>
            <pc:sldMk cId="2685145607" sldId="314"/>
            <ac:picMk id="15" creationId="{4528AF3B-EB98-8803-DE31-69B1A3B64F43}"/>
          </ac:picMkLst>
        </pc:picChg>
        <pc:picChg chg="add mod ord">
          <ac:chgData name="Aline Finger" userId="98fbaccb-8f8c-4c0a-ac40-b4f365946da8" providerId="ADAL" clId="{CEA0870A-25ED-431B-B9E8-7190541103A1}" dt="2024-01-30T18:02:08.863" v="2714" actId="1076"/>
          <ac:picMkLst>
            <pc:docMk/>
            <pc:sldMk cId="2685145607" sldId="314"/>
            <ac:picMk id="16" creationId="{3E4BA7CA-1E4C-7212-E264-1925E46BB351}"/>
          </ac:picMkLst>
        </pc:picChg>
        <pc:picChg chg="del">
          <ac:chgData name="Aline Finger" userId="98fbaccb-8f8c-4c0a-ac40-b4f365946da8" providerId="ADAL" clId="{CEA0870A-25ED-431B-B9E8-7190541103A1}" dt="2024-01-03T15:45:35.581" v="114" actId="478"/>
          <ac:picMkLst>
            <pc:docMk/>
            <pc:sldMk cId="2685145607" sldId="314"/>
            <ac:picMk id="17" creationId="{C662A7FF-883A-2F6A-8B96-451A32A889F1}"/>
          </ac:picMkLst>
        </pc:picChg>
      </pc:sldChg>
      <pc:sldChg chg="addSp delSp modSp mod">
        <pc:chgData name="Aline Finger" userId="98fbaccb-8f8c-4c0a-ac40-b4f365946da8" providerId="ADAL" clId="{CEA0870A-25ED-431B-B9E8-7190541103A1}" dt="2024-02-02T09:05:37.822" v="4193" actId="1036"/>
        <pc:sldMkLst>
          <pc:docMk/>
          <pc:sldMk cId="2408057715" sldId="315"/>
        </pc:sldMkLst>
        <pc:spChg chg="add mod">
          <ac:chgData name="Aline Finger" userId="98fbaccb-8f8c-4c0a-ac40-b4f365946da8" providerId="ADAL" clId="{CEA0870A-25ED-431B-B9E8-7190541103A1}" dt="2024-01-16T14:36:47.929" v="341" actId="20577"/>
          <ac:spMkLst>
            <pc:docMk/>
            <pc:sldMk cId="2408057715" sldId="315"/>
            <ac:spMk id="4" creationId="{1E66DBAD-060B-EB39-8D6D-AAF0D24E8EAA}"/>
          </ac:spMkLst>
        </pc:spChg>
        <pc:spChg chg="del">
          <ac:chgData name="Aline Finger" userId="98fbaccb-8f8c-4c0a-ac40-b4f365946da8" providerId="ADAL" clId="{CEA0870A-25ED-431B-B9E8-7190541103A1}" dt="2024-01-03T15:42:45.774" v="14" actId="478"/>
          <ac:spMkLst>
            <pc:docMk/>
            <pc:sldMk cId="2408057715" sldId="315"/>
            <ac:spMk id="5" creationId="{950C033B-39BE-9E90-1412-335F7C3601C5}"/>
          </ac:spMkLst>
        </pc:spChg>
        <pc:spChg chg="mod">
          <ac:chgData name="Aline Finger" userId="98fbaccb-8f8c-4c0a-ac40-b4f365946da8" providerId="ADAL" clId="{CEA0870A-25ED-431B-B9E8-7190541103A1}" dt="2024-01-29T15:44:10.058" v="1683" actId="14100"/>
          <ac:spMkLst>
            <pc:docMk/>
            <pc:sldMk cId="2408057715" sldId="315"/>
            <ac:spMk id="6" creationId="{F7566727-DB9B-4BCA-82DA-F87E752E9753}"/>
          </ac:spMkLst>
        </pc:spChg>
        <pc:spChg chg="mod">
          <ac:chgData name="Aline Finger" userId="98fbaccb-8f8c-4c0a-ac40-b4f365946da8" providerId="ADAL" clId="{CEA0870A-25ED-431B-B9E8-7190541103A1}" dt="2024-02-02T09:05:29.860" v="4192" actId="1036"/>
          <ac:spMkLst>
            <pc:docMk/>
            <pc:sldMk cId="2408057715" sldId="315"/>
            <ac:spMk id="7" creationId="{4B558900-ECFA-2F52-F70F-96FE5EE80ECF}"/>
          </ac:spMkLst>
        </pc:spChg>
        <pc:spChg chg="mod">
          <ac:chgData name="Aline Finger" userId="98fbaccb-8f8c-4c0a-ac40-b4f365946da8" providerId="ADAL" clId="{CEA0870A-25ED-431B-B9E8-7190541103A1}" dt="2024-02-02T09:05:37.822" v="4193" actId="1036"/>
          <ac:spMkLst>
            <pc:docMk/>
            <pc:sldMk cId="2408057715" sldId="315"/>
            <ac:spMk id="8" creationId="{0C9E165E-CB49-2F1B-56F1-16E6F06E0189}"/>
          </ac:spMkLst>
        </pc:spChg>
        <pc:spChg chg="mod">
          <ac:chgData name="Aline Finger" userId="98fbaccb-8f8c-4c0a-ac40-b4f365946da8" providerId="ADAL" clId="{CEA0870A-25ED-431B-B9E8-7190541103A1}" dt="2024-01-29T15:43:24.888" v="1668" actId="14100"/>
          <ac:spMkLst>
            <pc:docMk/>
            <pc:sldMk cId="2408057715" sldId="315"/>
            <ac:spMk id="26" creationId="{C8705592-B5E2-1317-4FE0-F160E468DA64}"/>
          </ac:spMkLst>
        </pc:spChg>
        <pc:spChg chg="mod ord">
          <ac:chgData name="Aline Finger" userId="98fbaccb-8f8c-4c0a-ac40-b4f365946da8" providerId="ADAL" clId="{CEA0870A-25ED-431B-B9E8-7190541103A1}" dt="2024-01-29T15:43:45.694" v="1672" actId="167"/>
          <ac:spMkLst>
            <pc:docMk/>
            <pc:sldMk cId="2408057715" sldId="315"/>
            <ac:spMk id="1029" creationId="{1923EEAF-E55A-15BB-A9F4-69E0619F3F32}"/>
          </ac:spMkLst>
        </pc:spChg>
        <pc:spChg chg="mod">
          <ac:chgData name="Aline Finger" userId="98fbaccb-8f8c-4c0a-ac40-b4f365946da8" providerId="ADAL" clId="{CEA0870A-25ED-431B-B9E8-7190541103A1}" dt="2024-01-29T15:43:29.215" v="1669" actId="14100"/>
          <ac:spMkLst>
            <pc:docMk/>
            <pc:sldMk cId="2408057715" sldId="315"/>
            <ac:spMk id="1030" creationId="{2218677A-443C-838A-DFFE-75656566C77E}"/>
          </ac:spMkLst>
        </pc:spChg>
        <pc:picChg chg="add mod ord">
          <ac:chgData name="Aline Finger" userId="98fbaccb-8f8c-4c0a-ac40-b4f365946da8" providerId="ADAL" clId="{CEA0870A-25ED-431B-B9E8-7190541103A1}" dt="2024-01-27T17:00:46.997" v="1230" actId="1036"/>
          <ac:picMkLst>
            <pc:docMk/>
            <pc:sldMk cId="2408057715" sldId="315"/>
            <ac:picMk id="10" creationId="{6EBCA0E2-9098-CB98-5B1A-249105D9D37E}"/>
          </ac:picMkLst>
        </pc:picChg>
        <pc:picChg chg="add mod ord">
          <ac:chgData name="Aline Finger" userId="98fbaccb-8f8c-4c0a-ac40-b4f365946da8" providerId="ADAL" clId="{CEA0870A-25ED-431B-B9E8-7190541103A1}" dt="2024-01-29T15:43:19.562" v="1667" actId="1038"/>
          <ac:picMkLst>
            <pc:docMk/>
            <pc:sldMk cId="2408057715" sldId="315"/>
            <ac:picMk id="15" creationId="{0CAAFCC9-4004-A765-0D9A-F58DC39E2667}"/>
          </ac:picMkLst>
        </pc:picChg>
        <pc:picChg chg="add mod ord">
          <ac:chgData name="Aline Finger" userId="98fbaccb-8f8c-4c0a-ac40-b4f365946da8" providerId="ADAL" clId="{CEA0870A-25ED-431B-B9E8-7190541103A1}" dt="2024-01-29T16:04:30.457" v="2151" actId="167"/>
          <ac:picMkLst>
            <pc:docMk/>
            <pc:sldMk cId="2408057715" sldId="315"/>
            <ac:picMk id="17" creationId="{D8219F96-9ACF-A75E-5DCF-42982276C1A3}"/>
          </ac:picMkLst>
        </pc:picChg>
        <pc:picChg chg="del">
          <ac:chgData name="Aline Finger" userId="98fbaccb-8f8c-4c0a-ac40-b4f365946da8" providerId="ADAL" clId="{CEA0870A-25ED-431B-B9E8-7190541103A1}" dt="2024-01-03T15:42:52.304" v="16" actId="478"/>
          <ac:picMkLst>
            <pc:docMk/>
            <pc:sldMk cId="2408057715" sldId="315"/>
            <ac:picMk id="17" creationId="{E0A2EF19-67E0-564A-8AA0-7BF9FBE4E8B1}"/>
          </ac:picMkLst>
        </pc:picChg>
        <pc:picChg chg="add mod ord">
          <ac:chgData name="Aline Finger" userId="98fbaccb-8f8c-4c0a-ac40-b4f365946da8" providerId="ADAL" clId="{CEA0870A-25ED-431B-B9E8-7190541103A1}" dt="2024-01-29T16:09:49.485" v="2191" actId="1038"/>
          <ac:picMkLst>
            <pc:docMk/>
            <pc:sldMk cId="2408057715" sldId="315"/>
            <ac:picMk id="19" creationId="{797E8E61-6A60-1830-68F9-63CA79CB25EC}"/>
          </ac:picMkLst>
        </pc:picChg>
        <pc:picChg chg="del">
          <ac:chgData name="Aline Finger" userId="98fbaccb-8f8c-4c0a-ac40-b4f365946da8" providerId="ADAL" clId="{CEA0870A-25ED-431B-B9E8-7190541103A1}" dt="2024-01-03T15:42:54.472" v="17" actId="478"/>
          <ac:picMkLst>
            <pc:docMk/>
            <pc:sldMk cId="2408057715" sldId="315"/>
            <ac:picMk id="19" creationId="{ABC2D263-EC2F-426B-FA7D-2A12468A937D}"/>
          </ac:picMkLst>
        </pc:picChg>
        <pc:picChg chg="add mod ord">
          <ac:chgData name="Aline Finger" userId="98fbaccb-8f8c-4c0a-ac40-b4f365946da8" providerId="ADAL" clId="{CEA0870A-25ED-431B-B9E8-7190541103A1}" dt="2024-01-29T16:09:42.456" v="2168" actId="1076"/>
          <ac:picMkLst>
            <pc:docMk/>
            <pc:sldMk cId="2408057715" sldId="315"/>
            <ac:picMk id="21" creationId="{9B70FF3B-8776-6F52-D813-1C973BE495D6}"/>
          </ac:picMkLst>
        </pc:picChg>
        <pc:picChg chg="del">
          <ac:chgData name="Aline Finger" userId="98fbaccb-8f8c-4c0a-ac40-b4f365946da8" providerId="ADAL" clId="{CEA0870A-25ED-431B-B9E8-7190541103A1}" dt="2024-01-03T15:42:56.446" v="18" actId="478"/>
          <ac:picMkLst>
            <pc:docMk/>
            <pc:sldMk cId="2408057715" sldId="315"/>
            <ac:picMk id="21" creationId="{9DA6D891-7724-0E32-B3D5-F0364851FABB}"/>
          </ac:picMkLst>
        </pc:picChg>
        <pc:picChg chg="del">
          <ac:chgData name="Aline Finger" userId="98fbaccb-8f8c-4c0a-ac40-b4f365946da8" providerId="ADAL" clId="{CEA0870A-25ED-431B-B9E8-7190541103A1}" dt="2024-01-03T15:44:50.187" v="86" actId="478"/>
          <ac:picMkLst>
            <pc:docMk/>
            <pc:sldMk cId="2408057715" sldId="315"/>
            <ac:picMk id="23" creationId="{913D71BE-28D6-B295-99EA-AAF1F89CE142}"/>
          </ac:picMkLst>
        </pc:picChg>
      </pc:sldChg>
      <pc:sldChg chg="addSp delSp modSp mod">
        <pc:chgData name="Aline Finger" userId="98fbaccb-8f8c-4c0a-ac40-b4f365946da8" providerId="ADAL" clId="{CEA0870A-25ED-431B-B9E8-7190541103A1}" dt="2024-02-02T08:58:40.487" v="3971" actId="20577"/>
        <pc:sldMkLst>
          <pc:docMk/>
          <pc:sldMk cId="2632714436" sldId="316"/>
        </pc:sldMkLst>
        <pc:spChg chg="mod">
          <ac:chgData name="Aline Finger" userId="98fbaccb-8f8c-4c0a-ac40-b4f365946da8" providerId="ADAL" clId="{CEA0870A-25ED-431B-B9E8-7190541103A1}" dt="2024-01-16T14:36:30.281" v="335" actId="20577"/>
          <ac:spMkLst>
            <pc:docMk/>
            <pc:sldMk cId="2632714436" sldId="316"/>
            <ac:spMk id="4" creationId="{F8E1C546-53F6-E6ED-D6F9-6392525E8646}"/>
          </ac:spMkLst>
        </pc:spChg>
        <pc:spChg chg="mod ord">
          <ac:chgData name="Aline Finger" userId="98fbaccb-8f8c-4c0a-ac40-b4f365946da8" providerId="ADAL" clId="{CEA0870A-25ED-431B-B9E8-7190541103A1}" dt="2024-01-31T15:15:41.970" v="3748" actId="313"/>
          <ac:spMkLst>
            <pc:docMk/>
            <pc:sldMk cId="2632714436" sldId="316"/>
            <ac:spMk id="5" creationId="{83712F3F-7456-B5A1-3719-1BE9B16F118D}"/>
          </ac:spMkLst>
        </pc:spChg>
        <pc:spChg chg="del mod">
          <ac:chgData name="Aline Finger" userId="98fbaccb-8f8c-4c0a-ac40-b4f365946da8" providerId="ADAL" clId="{CEA0870A-25ED-431B-B9E8-7190541103A1}" dt="2024-01-31T15:09:03.535" v="3589" actId="478"/>
          <ac:spMkLst>
            <pc:docMk/>
            <pc:sldMk cId="2632714436" sldId="316"/>
            <ac:spMk id="7" creationId="{8C819C0D-9AA4-E6D5-3F48-B101E82ABB2B}"/>
          </ac:spMkLst>
        </pc:spChg>
        <pc:spChg chg="add mod">
          <ac:chgData name="Aline Finger" userId="98fbaccb-8f8c-4c0a-ac40-b4f365946da8" providerId="ADAL" clId="{CEA0870A-25ED-431B-B9E8-7190541103A1}" dt="2024-01-31T15:16:07.778" v="3752" actId="207"/>
          <ac:spMkLst>
            <pc:docMk/>
            <pc:sldMk cId="2632714436" sldId="316"/>
            <ac:spMk id="18" creationId="{831FED58-7199-CDD9-2BBD-DE5B81A872FA}"/>
          </ac:spMkLst>
        </pc:spChg>
        <pc:spChg chg="mod">
          <ac:chgData name="Aline Finger" userId="98fbaccb-8f8c-4c0a-ac40-b4f365946da8" providerId="ADAL" clId="{CEA0870A-25ED-431B-B9E8-7190541103A1}" dt="2024-02-02T08:58:40.487" v="3971" actId="20577"/>
          <ac:spMkLst>
            <pc:docMk/>
            <pc:sldMk cId="2632714436" sldId="316"/>
            <ac:spMk id="20" creationId="{8C7A7158-7689-EB98-454B-6C458BC62B3D}"/>
          </ac:spMkLst>
        </pc:spChg>
        <pc:picChg chg="add mod">
          <ac:chgData name="Aline Finger" userId="98fbaccb-8f8c-4c0a-ac40-b4f365946da8" providerId="ADAL" clId="{CEA0870A-25ED-431B-B9E8-7190541103A1}" dt="2024-01-31T15:16:24.353" v="3753" actId="2085"/>
          <ac:picMkLst>
            <pc:docMk/>
            <pc:sldMk cId="2632714436" sldId="316"/>
            <ac:picMk id="8" creationId="{CA2590E5-A3B3-AFC8-AD98-25923FBFD791}"/>
          </ac:picMkLst>
        </pc:picChg>
        <pc:picChg chg="del">
          <ac:chgData name="Aline Finger" userId="98fbaccb-8f8c-4c0a-ac40-b4f365946da8" providerId="ADAL" clId="{CEA0870A-25ED-431B-B9E8-7190541103A1}" dt="2024-01-03T15:46:12.149" v="183" actId="478"/>
          <ac:picMkLst>
            <pc:docMk/>
            <pc:sldMk cId="2632714436" sldId="316"/>
            <ac:picMk id="9" creationId="{B0124CE0-7DAD-7B5F-9E51-1746148D0F29}"/>
          </ac:picMkLst>
        </pc:picChg>
        <pc:picChg chg="add mod">
          <ac:chgData name="Aline Finger" userId="98fbaccb-8f8c-4c0a-ac40-b4f365946da8" providerId="ADAL" clId="{CEA0870A-25ED-431B-B9E8-7190541103A1}" dt="2024-01-31T15:16:24.353" v="3753" actId="2085"/>
          <ac:picMkLst>
            <pc:docMk/>
            <pc:sldMk cId="2632714436" sldId="316"/>
            <ac:picMk id="10" creationId="{F6F84566-B5F8-E16E-B8C1-1BA1B70DDAB3}"/>
          </ac:picMkLst>
        </pc:picChg>
        <pc:picChg chg="add mod">
          <ac:chgData name="Aline Finger" userId="98fbaccb-8f8c-4c0a-ac40-b4f365946da8" providerId="ADAL" clId="{CEA0870A-25ED-431B-B9E8-7190541103A1}" dt="2024-01-31T15:16:24.353" v="3753" actId="2085"/>
          <ac:picMkLst>
            <pc:docMk/>
            <pc:sldMk cId="2632714436" sldId="316"/>
            <ac:picMk id="15" creationId="{40F03A10-D68C-44E2-F0AA-0FC61BAE43AD}"/>
          </ac:picMkLst>
        </pc:picChg>
        <pc:picChg chg="del">
          <ac:chgData name="Aline Finger" userId="98fbaccb-8f8c-4c0a-ac40-b4f365946da8" providerId="ADAL" clId="{CEA0870A-25ED-431B-B9E8-7190541103A1}" dt="2024-01-03T15:46:13.940" v="184" actId="478"/>
          <ac:picMkLst>
            <pc:docMk/>
            <pc:sldMk cId="2632714436" sldId="316"/>
            <ac:picMk id="15" creationId="{BBE1EB98-FCD5-EF22-230D-7903D24A342F}"/>
          </ac:picMkLst>
        </pc:picChg>
        <pc:picChg chg="add mod">
          <ac:chgData name="Aline Finger" userId="98fbaccb-8f8c-4c0a-ac40-b4f365946da8" providerId="ADAL" clId="{CEA0870A-25ED-431B-B9E8-7190541103A1}" dt="2024-01-31T15:16:24.353" v="3753" actId="2085"/>
          <ac:picMkLst>
            <pc:docMk/>
            <pc:sldMk cId="2632714436" sldId="316"/>
            <ac:picMk id="17" creationId="{FE62ABCD-F03C-C2B6-05C0-AEA89032EFA5}"/>
          </ac:picMkLst>
        </pc:picChg>
        <pc:cxnChg chg="add mod">
          <ac:chgData name="Aline Finger" userId="98fbaccb-8f8c-4c0a-ac40-b4f365946da8" providerId="ADAL" clId="{CEA0870A-25ED-431B-B9E8-7190541103A1}" dt="2024-01-31T15:17:50.286" v="3758" actId="208"/>
          <ac:cxnSpMkLst>
            <pc:docMk/>
            <pc:sldMk cId="2632714436" sldId="316"/>
            <ac:cxnSpMk id="21" creationId="{6DEFB5A9-1005-27B6-5E4E-6E27AB4D5020}"/>
          </ac:cxnSpMkLst>
        </pc:cxnChg>
        <pc:cxnChg chg="add mod">
          <ac:chgData name="Aline Finger" userId="98fbaccb-8f8c-4c0a-ac40-b4f365946da8" providerId="ADAL" clId="{CEA0870A-25ED-431B-B9E8-7190541103A1}" dt="2024-01-31T15:17:58.143" v="3760" actId="1076"/>
          <ac:cxnSpMkLst>
            <pc:docMk/>
            <pc:sldMk cId="2632714436" sldId="316"/>
            <ac:cxnSpMk id="24" creationId="{C413FEBD-E755-255E-EE42-1AC263EAEF34}"/>
          </ac:cxnSpMkLst>
        </pc:cxnChg>
        <pc:cxnChg chg="add mod">
          <ac:chgData name="Aline Finger" userId="98fbaccb-8f8c-4c0a-ac40-b4f365946da8" providerId="ADAL" clId="{CEA0870A-25ED-431B-B9E8-7190541103A1}" dt="2024-01-31T15:18:07.599" v="3762" actId="1076"/>
          <ac:cxnSpMkLst>
            <pc:docMk/>
            <pc:sldMk cId="2632714436" sldId="316"/>
            <ac:cxnSpMk id="25" creationId="{A8F6C05C-90F9-E108-F9BE-1ACE9DEBB4B2}"/>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CDF912-B1C0-D15F-A052-7ACD983F53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80C29DD-BADB-8A3E-4E06-117558F64B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96DA54-7ACF-481D-A948-F6A13E599A79}" type="datetimeFigureOut">
              <a:rPr lang="en-GB" smtClean="0"/>
              <a:t>02/02/2024</a:t>
            </a:fld>
            <a:endParaRPr lang="en-GB"/>
          </a:p>
        </p:txBody>
      </p:sp>
      <p:sp>
        <p:nvSpPr>
          <p:cNvPr id="4" name="Footer Placeholder 3">
            <a:extLst>
              <a:ext uri="{FF2B5EF4-FFF2-40B4-BE49-F238E27FC236}">
                <a16:creationId xmlns:a16="http://schemas.microsoft.com/office/drawing/2014/main" id="{601427B3-F4F5-CE0D-2BF5-BCC4AFFE2F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81F5855-947D-E800-5596-DDA85568FB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D11D27-DF99-4CD1-BB7A-067A5686EF15}" type="slidenum">
              <a:rPr lang="en-GB" smtClean="0"/>
              <a:t>‹#›</a:t>
            </a:fld>
            <a:endParaRPr lang="en-GB"/>
          </a:p>
        </p:txBody>
      </p:sp>
    </p:spTree>
    <p:extLst>
      <p:ext uri="{BB962C8B-B14F-4D97-AF65-F5344CB8AC3E}">
        <p14:creationId xmlns:p14="http://schemas.microsoft.com/office/powerpoint/2010/main" val="2704576034"/>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485F0-D0B7-4FFB-8CF1-800A34FA8D38}" type="datetimeFigureOut">
              <a:rPr lang="en-GB" smtClean="0"/>
              <a:t>02/02/2024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84C18-6BF7-448A-BB15-9FD911A49ACF}" type="slidenum">
              <a:rPr lang="en-GB" smtClean="0"/>
              <a:t>‹#›</a:t>
            </a:fld>
            <a:endParaRPr lang="en-GB"/>
          </a:p>
        </p:txBody>
      </p:sp>
    </p:spTree>
    <p:extLst>
      <p:ext uri="{BB962C8B-B14F-4D97-AF65-F5344CB8AC3E}">
        <p14:creationId xmlns:p14="http://schemas.microsoft.com/office/powerpoint/2010/main" val="1414935543"/>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5CA2D-24A4-F75C-5E0A-C32968B955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9B8A781-7093-4B95-0E22-0B9106B798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87D4A5-48D0-5292-E33A-589B4D925E46}"/>
              </a:ext>
            </a:extLst>
          </p:cNvPr>
          <p:cNvSpPr>
            <a:spLocks noGrp="1"/>
          </p:cNvSpPr>
          <p:nvPr>
            <p:ph type="dt" sz="half" idx="10"/>
          </p:nvPr>
        </p:nvSpPr>
        <p:spPr/>
        <p:txBody>
          <a:bodyPr/>
          <a:lstStyle/>
          <a:p>
            <a:fld id="{FF380092-1BDA-4945-93F1-6726537A86E8}" type="datetimeFigureOut">
              <a:rPr lang="en-GB" smtClean="0"/>
              <a:t>02/02/2024</a:t>
            </a:fld>
            <a:endParaRPr lang="en-GB"/>
          </a:p>
        </p:txBody>
      </p:sp>
      <p:sp>
        <p:nvSpPr>
          <p:cNvPr id="5" name="Footer Placeholder 4">
            <a:extLst>
              <a:ext uri="{FF2B5EF4-FFF2-40B4-BE49-F238E27FC236}">
                <a16:creationId xmlns:a16="http://schemas.microsoft.com/office/drawing/2014/main" id="{9B0ED59C-E669-13C0-04A0-1736810B28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1B8CB9-B3D1-8D92-7CA2-F9ED4A8D6A0C}"/>
              </a:ext>
            </a:extLst>
          </p:cNvPr>
          <p:cNvSpPr>
            <a:spLocks noGrp="1"/>
          </p:cNvSpPr>
          <p:nvPr>
            <p:ph type="sldNum" sz="quarter" idx="12"/>
          </p:nvPr>
        </p:nvSpPr>
        <p:spPr/>
        <p:txBody>
          <a:bodyPr/>
          <a:lstStyle/>
          <a:p>
            <a:fld id="{0F6E5DC9-D3B4-43CE-887C-0FACB7B0F5C3}" type="slidenum">
              <a:rPr lang="en-GB" smtClean="0"/>
              <a:t>‹#›</a:t>
            </a:fld>
            <a:endParaRPr lang="en-GB"/>
          </a:p>
        </p:txBody>
      </p:sp>
    </p:spTree>
    <p:extLst>
      <p:ext uri="{BB962C8B-B14F-4D97-AF65-F5344CB8AC3E}">
        <p14:creationId xmlns:p14="http://schemas.microsoft.com/office/powerpoint/2010/main" val="3819784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DEBEA-4B8D-93FF-0C66-022DF9D7EF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CD9DFC-0A10-4610-EA39-1D71F99D79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C03615-D644-8C10-4EA0-36EC36F722FD}"/>
              </a:ext>
            </a:extLst>
          </p:cNvPr>
          <p:cNvSpPr>
            <a:spLocks noGrp="1"/>
          </p:cNvSpPr>
          <p:nvPr>
            <p:ph type="dt" sz="half" idx="10"/>
          </p:nvPr>
        </p:nvSpPr>
        <p:spPr/>
        <p:txBody>
          <a:bodyPr/>
          <a:lstStyle/>
          <a:p>
            <a:fld id="{FF380092-1BDA-4945-93F1-6726537A86E8}" type="datetimeFigureOut">
              <a:rPr lang="en-GB" smtClean="0"/>
              <a:t>02/02/2024</a:t>
            </a:fld>
            <a:endParaRPr lang="en-GB"/>
          </a:p>
        </p:txBody>
      </p:sp>
      <p:sp>
        <p:nvSpPr>
          <p:cNvPr id="5" name="Footer Placeholder 4">
            <a:extLst>
              <a:ext uri="{FF2B5EF4-FFF2-40B4-BE49-F238E27FC236}">
                <a16:creationId xmlns:a16="http://schemas.microsoft.com/office/drawing/2014/main" id="{EF4084A5-6D97-E33C-E92B-16D8A90A4F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E9D8D9-8103-99AF-A7E9-09CC5D9E810D}"/>
              </a:ext>
            </a:extLst>
          </p:cNvPr>
          <p:cNvSpPr>
            <a:spLocks noGrp="1"/>
          </p:cNvSpPr>
          <p:nvPr>
            <p:ph type="sldNum" sz="quarter" idx="12"/>
          </p:nvPr>
        </p:nvSpPr>
        <p:spPr/>
        <p:txBody>
          <a:bodyPr/>
          <a:lstStyle/>
          <a:p>
            <a:fld id="{0F6E5DC9-D3B4-43CE-887C-0FACB7B0F5C3}" type="slidenum">
              <a:rPr lang="en-GB" smtClean="0"/>
              <a:t>‹#›</a:t>
            </a:fld>
            <a:endParaRPr lang="en-GB"/>
          </a:p>
        </p:txBody>
      </p:sp>
    </p:spTree>
    <p:extLst>
      <p:ext uri="{BB962C8B-B14F-4D97-AF65-F5344CB8AC3E}">
        <p14:creationId xmlns:p14="http://schemas.microsoft.com/office/powerpoint/2010/main" val="135419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421F5B-C784-A52C-D3E1-9258854C66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7498EE-7E6F-B218-96C6-AC275FBF8E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E91BCA-22C9-3BA5-3AD8-CA733FF3A623}"/>
              </a:ext>
            </a:extLst>
          </p:cNvPr>
          <p:cNvSpPr>
            <a:spLocks noGrp="1"/>
          </p:cNvSpPr>
          <p:nvPr>
            <p:ph type="dt" sz="half" idx="10"/>
          </p:nvPr>
        </p:nvSpPr>
        <p:spPr/>
        <p:txBody>
          <a:bodyPr/>
          <a:lstStyle/>
          <a:p>
            <a:fld id="{FF380092-1BDA-4945-93F1-6726537A86E8}" type="datetimeFigureOut">
              <a:rPr lang="en-GB" smtClean="0"/>
              <a:t>02/02/2024</a:t>
            </a:fld>
            <a:endParaRPr lang="en-GB"/>
          </a:p>
        </p:txBody>
      </p:sp>
      <p:sp>
        <p:nvSpPr>
          <p:cNvPr id="5" name="Footer Placeholder 4">
            <a:extLst>
              <a:ext uri="{FF2B5EF4-FFF2-40B4-BE49-F238E27FC236}">
                <a16:creationId xmlns:a16="http://schemas.microsoft.com/office/drawing/2014/main" id="{4F08C7BA-294F-3416-0A12-1461D06CED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74DDEA-EE7C-6069-3CDE-8F9265914B11}"/>
              </a:ext>
            </a:extLst>
          </p:cNvPr>
          <p:cNvSpPr>
            <a:spLocks noGrp="1"/>
          </p:cNvSpPr>
          <p:nvPr>
            <p:ph type="sldNum" sz="quarter" idx="12"/>
          </p:nvPr>
        </p:nvSpPr>
        <p:spPr/>
        <p:txBody>
          <a:bodyPr/>
          <a:lstStyle/>
          <a:p>
            <a:fld id="{0F6E5DC9-D3B4-43CE-887C-0FACB7B0F5C3}" type="slidenum">
              <a:rPr lang="en-GB" smtClean="0"/>
              <a:t>‹#›</a:t>
            </a:fld>
            <a:endParaRPr lang="en-GB"/>
          </a:p>
        </p:txBody>
      </p:sp>
    </p:spTree>
    <p:extLst>
      <p:ext uri="{BB962C8B-B14F-4D97-AF65-F5344CB8AC3E}">
        <p14:creationId xmlns:p14="http://schemas.microsoft.com/office/powerpoint/2010/main" val="26765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F9BF3-479E-A966-714F-F86AEB87DF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A61827-F838-1AF2-5715-235361E9F3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D7969A-00C3-EBF7-34CC-F7592B160FA2}"/>
              </a:ext>
            </a:extLst>
          </p:cNvPr>
          <p:cNvSpPr>
            <a:spLocks noGrp="1"/>
          </p:cNvSpPr>
          <p:nvPr>
            <p:ph type="dt" sz="half" idx="10"/>
          </p:nvPr>
        </p:nvSpPr>
        <p:spPr/>
        <p:txBody>
          <a:bodyPr/>
          <a:lstStyle/>
          <a:p>
            <a:fld id="{FF380092-1BDA-4945-93F1-6726537A86E8}" type="datetimeFigureOut">
              <a:rPr lang="en-GB" smtClean="0"/>
              <a:t>02/02/2024</a:t>
            </a:fld>
            <a:endParaRPr lang="en-GB"/>
          </a:p>
        </p:txBody>
      </p:sp>
      <p:sp>
        <p:nvSpPr>
          <p:cNvPr id="5" name="Footer Placeholder 4">
            <a:extLst>
              <a:ext uri="{FF2B5EF4-FFF2-40B4-BE49-F238E27FC236}">
                <a16:creationId xmlns:a16="http://schemas.microsoft.com/office/drawing/2014/main" id="{819785C1-9A69-96F0-402C-77EAA9FA3A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64F448-C9AE-6CEE-4B0E-76EF4A7EB112}"/>
              </a:ext>
            </a:extLst>
          </p:cNvPr>
          <p:cNvSpPr>
            <a:spLocks noGrp="1"/>
          </p:cNvSpPr>
          <p:nvPr>
            <p:ph type="sldNum" sz="quarter" idx="12"/>
          </p:nvPr>
        </p:nvSpPr>
        <p:spPr/>
        <p:txBody>
          <a:bodyPr/>
          <a:lstStyle/>
          <a:p>
            <a:fld id="{0F6E5DC9-D3B4-43CE-887C-0FACB7B0F5C3}" type="slidenum">
              <a:rPr lang="en-GB" smtClean="0"/>
              <a:t>‹#›</a:t>
            </a:fld>
            <a:endParaRPr lang="en-GB"/>
          </a:p>
        </p:txBody>
      </p:sp>
    </p:spTree>
    <p:extLst>
      <p:ext uri="{BB962C8B-B14F-4D97-AF65-F5344CB8AC3E}">
        <p14:creationId xmlns:p14="http://schemas.microsoft.com/office/powerpoint/2010/main" val="240984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68B33-70D7-A479-BE53-9D60FA4A15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AEE2C3A-B5CB-9234-16E5-C912748CF0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22437D-3C5A-93AF-7BB0-5B81F7E690FD}"/>
              </a:ext>
            </a:extLst>
          </p:cNvPr>
          <p:cNvSpPr>
            <a:spLocks noGrp="1"/>
          </p:cNvSpPr>
          <p:nvPr>
            <p:ph type="dt" sz="half" idx="10"/>
          </p:nvPr>
        </p:nvSpPr>
        <p:spPr/>
        <p:txBody>
          <a:bodyPr/>
          <a:lstStyle/>
          <a:p>
            <a:fld id="{FF380092-1BDA-4945-93F1-6726537A86E8}" type="datetimeFigureOut">
              <a:rPr lang="en-GB" smtClean="0"/>
              <a:t>02/02/2024</a:t>
            </a:fld>
            <a:endParaRPr lang="en-GB"/>
          </a:p>
        </p:txBody>
      </p:sp>
      <p:sp>
        <p:nvSpPr>
          <p:cNvPr id="5" name="Footer Placeholder 4">
            <a:extLst>
              <a:ext uri="{FF2B5EF4-FFF2-40B4-BE49-F238E27FC236}">
                <a16:creationId xmlns:a16="http://schemas.microsoft.com/office/drawing/2014/main" id="{88977A46-D043-2576-66DB-0FBC48B72B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75F1AE-FDD5-D1B7-9BA9-4C82CC079B07}"/>
              </a:ext>
            </a:extLst>
          </p:cNvPr>
          <p:cNvSpPr>
            <a:spLocks noGrp="1"/>
          </p:cNvSpPr>
          <p:nvPr>
            <p:ph type="sldNum" sz="quarter" idx="12"/>
          </p:nvPr>
        </p:nvSpPr>
        <p:spPr/>
        <p:txBody>
          <a:bodyPr/>
          <a:lstStyle/>
          <a:p>
            <a:fld id="{0F6E5DC9-D3B4-43CE-887C-0FACB7B0F5C3}" type="slidenum">
              <a:rPr lang="en-GB" smtClean="0"/>
              <a:t>‹#›</a:t>
            </a:fld>
            <a:endParaRPr lang="en-GB"/>
          </a:p>
        </p:txBody>
      </p:sp>
    </p:spTree>
    <p:extLst>
      <p:ext uri="{BB962C8B-B14F-4D97-AF65-F5344CB8AC3E}">
        <p14:creationId xmlns:p14="http://schemas.microsoft.com/office/powerpoint/2010/main" val="4027079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D4E81-A7F2-E3D8-E3D3-6F65B07023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CBE51E-F3D9-3AAA-5ECB-6C28A7F023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512C083-DBC6-66AD-7396-C8C1B5C74D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F3F79F-3A96-BC01-8AA6-7F06A43F6D7B}"/>
              </a:ext>
            </a:extLst>
          </p:cNvPr>
          <p:cNvSpPr>
            <a:spLocks noGrp="1"/>
          </p:cNvSpPr>
          <p:nvPr>
            <p:ph type="dt" sz="half" idx="10"/>
          </p:nvPr>
        </p:nvSpPr>
        <p:spPr/>
        <p:txBody>
          <a:bodyPr/>
          <a:lstStyle/>
          <a:p>
            <a:fld id="{FF380092-1BDA-4945-93F1-6726537A86E8}" type="datetimeFigureOut">
              <a:rPr lang="en-GB" smtClean="0"/>
              <a:t>02/02/2024</a:t>
            </a:fld>
            <a:endParaRPr lang="en-GB"/>
          </a:p>
        </p:txBody>
      </p:sp>
      <p:sp>
        <p:nvSpPr>
          <p:cNvPr id="6" name="Footer Placeholder 5">
            <a:extLst>
              <a:ext uri="{FF2B5EF4-FFF2-40B4-BE49-F238E27FC236}">
                <a16:creationId xmlns:a16="http://schemas.microsoft.com/office/drawing/2014/main" id="{9CB9E438-310F-EFE4-2209-A6699BEE06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C6AF3A-C03E-593E-A7E4-AEFD63AE720D}"/>
              </a:ext>
            </a:extLst>
          </p:cNvPr>
          <p:cNvSpPr>
            <a:spLocks noGrp="1"/>
          </p:cNvSpPr>
          <p:nvPr>
            <p:ph type="sldNum" sz="quarter" idx="12"/>
          </p:nvPr>
        </p:nvSpPr>
        <p:spPr/>
        <p:txBody>
          <a:bodyPr/>
          <a:lstStyle/>
          <a:p>
            <a:fld id="{0F6E5DC9-D3B4-43CE-887C-0FACB7B0F5C3}" type="slidenum">
              <a:rPr lang="en-GB" smtClean="0"/>
              <a:t>‹#›</a:t>
            </a:fld>
            <a:endParaRPr lang="en-GB"/>
          </a:p>
        </p:txBody>
      </p:sp>
    </p:spTree>
    <p:extLst>
      <p:ext uri="{BB962C8B-B14F-4D97-AF65-F5344CB8AC3E}">
        <p14:creationId xmlns:p14="http://schemas.microsoft.com/office/powerpoint/2010/main" val="136408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FFBBA-A8C6-6829-7687-38A66DAD399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2ED508-F1A3-679C-6129-6234459988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E6C0A3-8B31-6464-6376-CC7F9292F0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EBB0D62-AD30-256B-4F1A-957C981FBD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95E7A2-ABE7-F237-0A6B-AA79BEB83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D4F995-C3BE-907D-EEA1-70302A76D55F}"/>
              </a:ext>
            </a:extLst>
          </p:cNvPr>
          <p:cNvSpPr>
            <a:spLocks noGrp="1"/>
          </p:cNvSpPr>
          <p:nvPr>
            <p:ph type="dt" sz="half" idx="10"/>
          </p:nvPr>
        </p:nvSpPr>
        <p:spPr/>
        <p:txBody>
          <a:bodyPr/>
          <a:lstStyle/>
          <a:p>
            <a:fld id="{FF380092-1BDA-4945-93F1-6726537A86E8}" type="datetimeFigureOut">
              <a:rPr lang="en-GB" smtClean="0"/>
              <a:t>02/02/2024</a:t>
            </a:fld>
            <a:endParaRPr lang="en-GB"/>
          </a:p>
        </p:txBody>
      </p:sp>
      <p:sp>
        <p:nvSpPr>
          <p:cNvPr id="8" name="Footer Placeholder 7">
            <a:extLst>
              <a:ext uri="{FF2B5EF4-FFF2-40B4-BE49-F238E27FC236}">
                <a16:creationId xmlns:a16="http://schemas.microsoft.com/office/drawing/2014/main" id="{6C622A94-6E40-E6DF-E898-986635EBB25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26FE912-4DB2-E2CC-4B0C-65D1A156968B}"/>
              </a:ext>
            </a:extLst>
          </p:cNvPr>
          <p:cNvSpPr>
            <a:spLocks noGrp="1"/>
          </p:cNvSpPr>
          <p:nvPr>
            <p:ph type="sldNum" sz="quarter" idx="12"/>
          </p:nvPr>
        </p:nvSpPr>
        <p:spPr/>
        <p:txBody>
          <a:bodyPr/>
          <a:lstStyle/>
          <a:p>
            <a:fld id="{0F6E5DC9-D3B4-43CE-887C-0FACB7B0F5C3}" type="slidenum">
              <a:rPr lang="en-GB" smtClean="0"/>
              <a:t>‹#›</a:t>
            </a:fld>
            <a:endParaRPr lang="en-GB"/>
          </a:p>
        </p:txBody>
      </p:sp>
    </p:spTree>
    <p:extLst>
      <p:ext uri="{BB962C8B-B14F-4D97-AF65-F5344CB8AC3E}">
        <p14:creationId xmlns:p14="http://schemas.microsoft.com/office/powerpoint/2010/main" val="32768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ECA23-173D-D917-A25C-520EDBF0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1CA50B2-48CA-EFE5-2D51-14E0ED3663F0}"/>
              </a:ext>
            </a:extLst>
          </p:cNvPr>
          <p:cNvSpPr>
            <a:spLocks noGrp="1"/>
          </p:cNvSpPr>
          <p:nvPr>
            <p:ph type="dt" sz="half" idx="10"/>
          </p:nvPr>
        </p:nvSpPr>
        <p:spPr/>
        <p:txBody>
          <a:bodyPr/>
          <a:lstStyle/>
          <a:p>
            <a:fld id="{FF380092-1BDA-4945-93F1-6726537A86E8}" type="datetimeFigureOut">
              <a:rPr lang="en-GB" smtClean="0"/>
              <a:t>02/02/2024</a:t>
            </a:fld>
            <a:endParaRPr lang="en-GB"/>
          </a:p>
        </p:txBody>
      </p:sp>
      <p:sp>
        <p:nvSpPr>
          <p:cNvPr id="4" name="Footer Placeholder 3">
            <a:extLst>
              <a:ext uri="{FF2B5EF4-FFF2-40B4-BE49-F238E27FC236}">
                <a16:creationId xmlns:a16="http://schemas.microsoft.com/office/drawing/2014/main" id="{C6B4495F-F979-43F1-8338-7F836E89186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D6EA85-5EED-70BC-35F1-B0FE3E37DDE1}"/>
              </a:ext>
            </a:extLst>
          </p:cNvPr>
          <p:cNvSpPr>
            <a:spLocks noGrp="1"/>
          </p:cNvSpPr>
          <p:nvPr>
            <p:ph type="sldNum" sz="quarter" idx="12"/>
          </p:nvPr>
        </p:nvSpPr>
        <p:spPr/>
        <p:txBody>
          <a:bodyPr/>
          <a:lstStyle/>
          <a:p>
            <a:fld id="{0F6E5DC9-D3B4-43CE-887C-0FACB7B0F5C3}" type="slidenum">
              <a:rPr lang="en-GB" smtClean="0"/>
              <a:t>‹#›</a:t>
            </a:fld>
            <a:endParaRPr lang="en-GB"/>
          </a:p>
        </p:txBody>
      </p:sp>
    </p:spTree>
    <p:extLst>
      <p:ext uri="{BB962C8B-B14F-4D97-AF65-F5344CB8AC3E}">
        <p14:creationId xmlns:p14="http://schemas.microsoft.com/office/powerpoint/2010/main" val="36303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1AB50-0C8B-CCD5-943D-D5B9F7C053DE}"/>
              </a:ext>
            </a:extLst>
          </p:cNvPr>
          <p:cNvSpPr>
            <a:spLocks noGrp="1"/>
          </p:cNvSpPr>
          <p:nvPr>
            <p:ph type="dt" sz="half" idx="10"/>
          </p:nvPr>
        </p:nvSpPr>
        <p:spPr/>
        <p:txBody>
          <a:bodyPr/>
          <a:lstStyle/>
          <a:p>
            <a:fld id="{FF380092-1BDA-4945-93F1-6726537A86E8}" type="datetimeFigureOut">
              <a:rPr lang="en-GB" smtClean="0"/>
              <a:t>02/02/2024</a:t>
            </a:fld>
            <a:endParaRPr lang="en-GB"/>
          </a:p>
        </p:txBody>
      </p:sp>
      <p:sp>
        <p:nvSpPr>
          <p:cNvPr id="3" name="Footer Placeholder 2">
            <a:extLst>
              <a:ext uri="{FF2B5EF4-FFF2-40B4-BE49-F238E27FC236}">
                <a16:creationId xmlns:a16="http://schemas.microsoft.com/office/drawing/2014/main" id="{61C1840D-855D-1A70-8528-CB1F15C2A5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7D1FB25-2A1B-13C3-E13A-E46826D88532}"/>
              </a:ext>
            </a:extLst>
          </p:cNvPr>
          <p:cNvSpPr>
            <a:spLocks noGrp="1"/>
          </p:cNvSpPr>
          <p:nvPr>
            <p:ph type="sldNum" sz="quarter" idx="12"/>
          </p:nvPr>
        </p:nvSpPr>
        <p:spPr/>
        <p:txBody>
          <a:bodyPr/>
          <a:lstStyle/>
          <a:p>
            <a:fld id="{0F6E5DC9-D3B4-43CE-887C-0FACB7B0F5C3}" type="slidenum">
              <a:rPr lang="en-GB" smtClean="0"/>
              <a:t>‹#›</a:t>
            </a:fld>
            <a:endParaRPr lang="en-GB"/>
          </a:p>
        </p:txBody>
      </p:sp>
    </p:spTree>
    <p:extLst>
      <p:ext uri="{BB962C8B-B14F-4D97-AF65-F5344CB8AC3E}">
        <p14:creationId xmlns:p14="http://schemas.microsoft.com/office/powerpoint/2010/main" val="69479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D446E-3BFD-5F25-4841-6471EE4E24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8C35B01-1BCE-914D-ECD2-605953D461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3A7949-4716-F13B-AF8E-C721FA347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3B1143-6039-8C56-7078-540A1DF7BFC1}"/>
              </a:ext>
            </a:extLst>
          </p:cNvPr>
          <p:cNvSpPr>
            <a:spLocks noGrp="1"/>
          </p:cNvSpPr>
          <p:nvPr>
            <p:ph type="dt" sz="half" idx="10"/>
          </p:nvPr>
        </p:nvSpPr>
        <p:spPr/>
        <p:txBody>
          <a:bodyPr/>
          <a:lstStyle/>
          <a:p>
            <a:fld id="{FF380092-1BDA-4945-93F1-6726537A86E8}" type="datetimeFigureOut">
              <a:rPr lang="en-GB" smtClean="0"/>
              <a:t>02/02/2024</a:t>
            </a:fld>
            <a:endParaRPr lang="en-GB"/>
          </a:p>
        </p:txBody>
      </p:sp>
      <p:sp>
        <p:nvSpPr>
          <p:cNvPr id="6" name="Footer Placeholder 5">
            <a:extLst>
              <a:ext uri="{FF2B5EF4-FFF2-40B4-BE49-F238E27FC236}">
                <a16:creationId xmlns:a16="http://schemas.microsoft.com/office/drawing/2014/main" id="{EDE0F25A-C9C0-BD69-894F-2F9B4295AF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3BDF5B-B00D-4315-C154-FB245BB99FE5}"/>
              </a:ext>
            </a:extLst>
          </p:cNvPr>
          <p:cNvSpPr>
            <a:spLocks noGrp="1"/>
          </p:cNvSpPr>
          <p:nvPr>
            <p:ph type="sldNum" sz="quarter" idx="12"/>
          </p:nvPr>
        </p:nvSpPr>
        <p:spPr/>
        <p:txBody>
          <a:bodyPr/>
          <a:lstStyle/>
          <a:p>
            <a:fld id="{0F6E5DC9-D3B4-43CE-887C-0FACB7B0F5C3}" type="slidenum">
              <a:rPr lang="en-GB" smtClean="0"/>
              <a:t>‹#›</a:t>
            </a:fld>
            <a:endParaRPr lang="en-GB"/>
          </a:p>
        </p:txBody>
      </p:sp>
    </p:spTree>
    <p:extLst>
      <p:ext uri="{BB962C8B-B14F-4D97-AF65-F5344CB8AC3E}">
        <p14:creationId xmlns:p14="http://schemas.microsoft.com/office/powerpoint/2010/main" val="2405540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8AB16-760F-3D88-24EC-9E44C8BB3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03DA526-7DD2-EF00-5B84-B86A0FF146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B38CDE-26DA-53C7-596A-68002FFC66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17AD2-30AF-051A-DEAC-809BC41ADE39}"/>
              </a:ext>
            </a:extLst>
          </p:cNvPr>
          <p:cNvSpPr>
            <a:spLocks noGrp="1"/>
          </p:cNvSpPr>
          <p:nvPr>
            <p:ph type="dt" sz="half" idx="10"/>
          </p:nvPr>
        </p:nvSpPr>
        <p:spPr/>
        <p:txBody>
          <a:bodyPr/>
          <a:lstStyle/>
          <a:p>
            <a:fld id="{FF380092-1BDA-4945-93F1-6726537A86E8}" type="datetimeFigureOut">
              <a:rPr lang="en-GB" smtClean="0"/>
              <a:t>02/02/2024</a:t>
            </a:fld>
            <a:endParaRPr lang="en-GB"/>
          </a:p>
        </p:txBody>
      </p:sp>
      <p:sp>
        <p:nvSpPr>
          <p:cNvPr id="6" name="Footer Placeholder 5">
            <a:extLst>
              <a:ext uri="{FF2B5EF4-FFF2-40B4-BE49-F238E27FC236}">
                <a16:creationId xmlns:a16="http://schemas.microsoft.com/office/drawing/2014/main" id="{A61852E4-BA95-03A9-EF81-87728F244D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A21622-64A1-249A-2F2A-B4317FEC10C5}"/>
              </a:ext>
            </a:extLst>
          </p:cNvPr>
          <p:cNvSpPr>
            <a:spLocks noGrp="1"/>
          </p:cNvSpPr>
          <p:nvPr>
            <p:ph type="sldNum" sz="quarter" idx="12"/>
          </p:nvPr>
        </p:nvSpPr>
        <p:spPr/>
        <p:txBody>
          <a:bodyPr/>
          <a:lstStyle/>
          <a:p>
            <a:fld id="{0F6E5DC9-D3B4-43CE-887C-0FACB7B0F5C3}" type="slidenum">
              <a:rPr lang="en-GB" smtClean="0"/>
              <a:t>‹#›</a:t>
            </a:fld>
            <a:endParaRPr lang="en-GB"/>
          </a:p>
        </p:txBody>
      </p:sp>
    </p:spTree>
    <p:extLst>
      <p:ext uri="{BB962C8B-B14F-4D97-AF65-F5344CB8AC3E}">
        <p14:creationId xmlns:p14="http://schemas.microsoft.com/office/powerpoint/2010/main" val="1682384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10A70D-8C26-8A0E-1775-DD933268B8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3E1AF9-6169-88C9-1FAC-A348A383D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B5B1E3-E468-3A7F-6171-D51B83F872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80092-1BDA-4945-93F1-6726537A86E8}" type="datetimeFigureOut">
              <a:rPr lang="en-GB" smtClean="0"/>
              <a:t>02/02/2024</a:t>
            </a:fld>
            <a:endParaRPr lang="en-GB"/>
          </a:p>
        </p:txBody>
      </p:sp>
      <p:sp>
        <p:nvSpPr>
          <p:cNvPr id="5" name="Footer Placeholder 4">
            <a:extLst>
              <a:ext uri="{FF2B5EF4-FFF2-40B4-BE49-F238E27FC236}">
                <a16:creationId xmlns:a16="http://schemas.microsoft.com/office/drawing/2014/main" id="{049A371C-AFA9-2C6E-7F42-6EB1C5F8E8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AA2F92-98B8-B284-840B-3E1A1D4E37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E5DC9-D3B4-43CE-887C-0FACB7B0F5C3}" type="slidenum">
              <a:rPr lang="en-GB" smtClean="0"/>
              <a:t>‹#›</a:t>
            </a:fld>
            <a:endParaRPr lang="en-GB"/>
          </a:p>
        </p:txBody>
      </p:sp>
    </p:spTree>
    <p:extLst>
      <p:ext uri="{BB962C8B-B14F-4D97-AF65-F5344CB8AC3E}">
        <p14:creationId xmlns:p14="http://schemas.microsoft.com/office/powerpoint/2010/main" val="2198187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9.jpeg"/><Relationship Id="rId7"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jpeg"/><Relationship Id="rId4" Type="http://schemas.openxmlformats.org/officeDocument/2006/relationships/image" Target="../media/image3.png"/><Relationship Id="rId9" Type="http://schemas.openxmlformats.org/officeDocument/2006/relationships/hyperlink" Target="mailto:chris@jacksonphotography.co.uk"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jpeg"/><Relationship Id="rId5" Type="http://schemas.openxmlformats.org/officeDocument/2006/relationships/image" Target="../media/image19.png"/><Relationship Id="rId10" Type="http://schemas.openxmlformats.org/officeDocument/2006/relationships/hyperlink" Target="https://e-sgoil.com/scotlands-assembly-royal-botanic-garden-edinburgh/" TargetMode="External"/><Relationship Id="rId4" Type="http://schemas.openxmlformats.org/officeDocument/2006/relationships/image" Target="../media/image18.png"/><Relationship Id="rId9" Type="http://schemas.openxmlformats.org/officeDocument/2006/relationships/hyperlink" Target="https://stories.rbge.org.uk/archives/3848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Text&#10;&#10;Description automatically generated">
            <a:extLst>
              <a:ext uri="{FF2B5EF4-FFF2-40B4-BE49-F238E27FC236}">
                <a16:creationId xmlns:a16="http://schemas.microsoft.com/office/drawing/2014/main" id="{98CA3228-81A9-90CE-83B4-D1C1463F0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70" y="6230355"/>
            <a:ext cx="1457325" cy="4667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descr="Logo, company name&#10;&#10;Description automatically generated">
            <a:extLst>
              <a:ext uri="{FF2B5EF4-FFF2-40B4-BE49-F238E27FC236}">
                <a16:creationId xmlns:a16="http://schemas.microsoft.com/office/drawing/2014/main" id="{D9BEB7D4-B825-FA80-26F6-A6A2A824B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6881" y="6033725"/>
            <a:ext cx="1071554" cy="82427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a:extLst>
              <a:ext uri="{FF2B5EF4-FFF2-40B4-BE49-F238E27FC236}">
                <a16:creationId xmlns:a16="http://schemas.microsoft.com/office/drawing/2014/main" id="{32F2B97F-11A6-8BD1-3BA8-1659BBC581DE}"/>
              </a:ext>
            </a:extLst>
          </p:cNvPr>
          <p:cNvSpPr>
            <a:spLocks noChangeArrowheads="1"/>
          </p:cNvSpPr>
          <p:nvPr/>
        </p:nvSpPr>
        <p:spPr bwMode="auto">
          <a:xfrm>
            <a:off x="1848155" y="-48966"/>
            <a:ext cx="7768472"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800" b="0" i="0" u="none" strike="noStrike" cap="none" normalizeH="0" baseline="0" dirty="0">
              <a:ln>
                <a:noFill/>
              </a:ln>
              <a:solidFill>
                <a:schemeClr val="accent6">
                  <a:lumMod val="60000"/>
                  <a:lumOff val="4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28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Biodiversity Net Gain: </a:t>
            </a:r>
            <a:endParaRPr kumimoji="0" lang="en-GB" altLang="en-US" sz="2800" b="0" i="0" u="none" strike="noStrike" cap="none" normalizeH="0" baseline="0" dirty="0">
              <a:ln>
                <a:noFill/>
              </a:ln>
              <a:solidFill>
                <a:schemeClr val="accent6">
                  <a:lumMod val="60000"/>
                  <a:lumOff val="4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20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Biodiversity as a crucible for saving Scotland’s most threatened species.</a:t>
            </a:r>
            <a:endParaRPr kumimoji="0" lang="en-GB" altLang="en-US" sz="2000" b="0" i="0" u="none" strike="noStrike" cap="none" normalizeH="0" baseline="0" dirty="0">
              <a:ln>
                <a:noFill/>
              </a:ln>
              <a:solidFill>
                <a:schemeClr val="accent6">
                  <a:lumMod val="60000"/>
                  <a:lumOff val="40000"/>
                </a:schemeClr>
              </a:solidFill>
              <a:effectLst/>
              <a:latin typeface="Arial" panose="020B0604020202020204" pitchFamily="34" charset="0"/>
            </a:endParaRPr>
          </a:p>
        </p:txBody>
      </p:sp>
      <p:cxnSp>
        <p:nvCxnSpPr>
          <p:cNvPr id="13" name="Straight Connector 12">
            <a:extLst>
              <a:ext uri="{FF2B5EF4-FFF2-40B4-BE49-F238E27FC236}">
                <a16:creationId xmlns:a16="http://schemas.microsoft.com/office/drawing/2014/main" id="{DB8A3F4E-32FB-E7F8-65C1-177775DE4E31}"/>
              </a:ext>
            </a:extLst>
          </p:cNvPr>
          <p:cNvCxnSpPr/>
          <p:nvPr/>
        </p:nvCxnSpPr>
        <p:spPr>
          <a:xfrm>
            <a:off x="0" y="914714"/>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C2EC04D-90BE-69EF-23EA-0FCA64C7E956}"/>
              </a:ext>
            </a:extLst>
          </p:cNvPr>
          <p:cNvCxnSpPr/>
          <p:nvPr/>
        </p:nvCxnSpPr>
        <p:spPr>
          <a:xfrm>
            <a:off x="0" y="6025007"/>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A70D2E60-AA19-0CA5-3142-9E8137D67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419" y="6198906"/>
            <a:ext cx="4677943" cy="472472"/>
          </a:xfrm>
          <a:prstGeom prst="rect">
            <a:avLst/>
          </a:prstGeom>
        </p:spPr>
      </p:pic>
      <p:sp>
        <p:nvSpPr>
          <p:cNvPr id="20" name="TextBox 19">
            <a:extLst>
              <a:ext uri="{FF2B5EF4-FFF2-40B4-BE49-F238E27FC236}">
                <a16:creationId xmlns:a16="http://schemas.microsoft.com/office/drawing/2014/main" id="{8C7A7158-7689-EB98-454B-6C458BC62B3D}"/>
              </a:ext>
            </a:extLst>
          </p:cNvPr>
          <p:cNvSpPr txBox="1"/>
          <p:nvPr/>
        </p:nvSpPr>
        <p:spPr>
          <a:xfrm>
            <a:off x="114305" y="935211"/>
            <a:ext cx="11924130" cy="1384995"/>
          </a:xfrm>
          <a:prstGeom prst="rect">
            <a:avLst/>
          </a:prstGeom>
          <a:noFill/>
        </p:spPr>
        <p:txBody>
          <a:bodyPr wrap="square">
            <a:spAutoFit/>
          </a:bodyPr>
          <a:lstStyle/>
          <a:p>
            <a:r>
              <a:rPr lang="en-GB" sz="1200" b="1" dirty="0">
                <a:latin typeface="Calibri" panose="020F0502020204030204" pitchFamily="34" charset="0"/>
                <a:ea typeface="Calibri" panose="020F0502020204030204" pitchFamily="34" charset="0"/>
              </a:rPr>
              <a:t>General</a:t>
            </a:r>
            <a:r>
              <a:rPr lang="en-GB" sz="1200" dirty="0">
                <a:effectLst/>
                <a:latin typeface="Calibri" panose="020F0502020204030204" pitchFamily="34" charset="0"/>
                <a:ea typeface="Calibri" panose="020F0502020204030204" pitchFamily="34" charset="0"/>
              </a:rPr>
              <a:t>:</a:t>
            </a:r>
            <a:endParaRPr lang="en-GB" sz="1200" dirty="0"/>
          </a:p>
          <a:p>
            <a:pPr marL="171450" indent="-171450">
              <a:buFontTx/>
              <a:buChar char="-"/>
            </a:pPr>
            <a:r>
              <a:rPr lang="en-GB" sz="1200" dirty="0"/>
              <a:t>Regular, </a:t>
            </a:r>
            <a:r>
              <a:rPr lang="en-GB" sz="1200" dirty="0" err="1"/>
              <a:t>minuted</a:t>
            </a:r>
            <a:r>
              <a:rPr lang="en-GB" sz="1200" dirty="0"/>
              <a:t> RBGE meetings (generally Mondays 9.45-11.45) take place to ensure effective workflow and communication</a:t>
            </a:r>
          </a:p>
          <a:p>
            <a:pPr marL="171450" indent="-171450">
              <a:buFontTx/>
              <a:buChar char="-"/>
            </a:pPr>
            <a:r>
              <a:rPr lang="en-GB" sz="1200" i="1" dirty="0" err="1"/>
              <a:t>Polygonatum</a:t>
            </a:r>
            <a:r>
              <a:rPr lang="en-GB" sz="1200" i="1" dirty="0"/>
              <a:t> </a:t>
            </a:r>
            <a:r>
              <a:rPr lang="en-GB" sz="1200" i="1" dirty="0" err="1"/>
              <a:t>verticilatum</a:t>
            </a:r>
            <a:r>
              <a:rPr lang="en-GB" sz="1200" i="1" dirty="0"/>
              <a:t>, </a:t>
            </a:r>
            <a:r>
              <a:rPr lang="en-GB" sz="1200" i="1" dirty="0" err="1"/>
              <a:t>Cicerbita</a:t>
            </a:r>
            <a:r>
              <a:rPr lang="en-GB" sz="1200" i="1" dirty="0"/>
              <a:t> </a:t>
            </a:r>
            <a:r>
              <a:rPr lang="en-GB" sz="1200" i="1" dirty="0" err="1"/>
              <a:t>alpina</a:t>
            </a:r>
            <a:r>
              <a:rPr lang="en-GB" sz="1200" i="1" dirty="0"/>
              <a:t> </a:t>
            </a:r>
            <a:r>
              <a:rPr lang="en-GB" sz="1200" dirty="0"/>
              <a:t>and </a:t>
            </a:r>
            <a:r>
              <a:rPr lang="en-GB" sz="1200" i="1" dirty="0"/>
              <a:t>Woodsia </a:t>
            </a:r>
            <a:r>
              <a:rPr lang="en-GB" sz="1200" i="1" dirty="0" err="1"/>
              <a:t>ilvensis</a:t>
            </a:r>
            <a:r>
              <a:rPr lang="en-GB" sz="1200" dirty="0"/>
              <a:t> strategy meetings were held to discuss best propagation methods, planting sites and plan first translocations  </a:t>
            </a:r>
            <a:endParaRPr lang="en-GB" sz="1200" dirty="0">
              <a:highlight>
                <a:srgbClr val="FFFF00"/>
              </a:highlight>
              <a:latin typeface="Calibri" panose="020F0502020204030204" pitchFamily="34" charset="0"/>
              <a:ea typeface="Calibri" panose="020F0502020204030204" pitchFamily="34" charset="0"/>
            </a:endParaRPr>
          </a:p>
          <a:p>
            <a:pPr marL="171450" indent="-171450">
              <a:buFontTx/>
              <a:buChar char="-"/>
            </a:pPr>
            <a:r>
              <a:rPr lang="en-GB" sz="1200" dirty="0"/>
              <a:t>Scottish Water visited the nursery to test the </a:t>
            </a:r>
            <a:r>
              <a:rPr lang="en-GB" sz="1200" i="1" dirty="0"/>
              <a:t>Saxifraga </a:t>
            </a:r>
            <a:r>
              <a:rPr lang="en-GB" sz="1200" i="1" dirty="0" err="1"/>
              <a:t>hirculus</a:t>
            </a:r>
            <a:r>
              <a:rPr lang="en-GB" sz="1200" i="1" dirty="0"/>
              <a:t> </a:t>
            </a:r>
            <a:r>
              <a:rPr lang="en-GB" sz="1200" dirty="0"/>
              <a:t>cascade water to ensure best quality for plant growth</a:t>
            </a:r>
          </a:p>
          <a:p>
            <a:pPr marL="171450" indent="-171450">
              <a:buFontTx/>
              <a:buChar char="-"/>
            </a:pPr>
            <a:r>
              <a:rPr lang="en-GB" sz="1200" dirty="0"/>
              <a:t>Project representation by Emma and Becca to all RBGE horticulture staff as part of the “Dark Mornings” sessions</a:t>
            </a:r>
          </a:p>
          <a:p>
            <a:pPr marL="171450" indent="-171450">
              <a:buFontTx/>
              <a:buChar char="-"/>
            </a:pPr>
            <a:r>
              <a:rPr lang="en-GB" sz="1200" dirty="0">
                <a:latin typeface="Calibri" panose="020F0502020204030204" pitchFamily="34" charset="0"/>
                <a:ea typeface="Calibri" panose="020F0502020204030204" pitchFamily="34" charset="0"/>
              </a:rPr>
              <a:t>Max Coleman met with</a:t>
            </a:r>
            <a:r>
              <a:rPr lang="en-GB" sz="1200" dirty="0"/>
              <a:t> various local organisations at Little Assynt,</a:t>
            </a:r>
            <a:r>
              <a:rPr lang="en-GB" sz="1200" dirty="0">
                <a:latin typeface="Calibri" panose="020F0502020204030204" pitchFamily="34" charset="0"/>
                <a:ea typeface="Calibri" panose="020F0502020204030204" pitchFamily="34" charset="0"/>
              </a:rPr>
              <a:t> i.e. </a:t>
            </a:r>
            <a:r>
              <a:rPr lang="en-GB" sz="1200" dirty="0" err="1"/>
              <a:t>Culag</a:t>
            </a:r>
            <a:r>
              <a:rPr lang="en-GB" sz="1200" dirty="0"/>
              <a:t> Community Woodland Trust, Assynt Field Club, Assynt Foundation, Scottish Woodland Trust, John Muir Trust, other interested local people, schoolteachers, ranger for Highland High Life, local artist and conservation officer for John Muir Trust, Little Assynt Community Tree Nursery managers</a:t>
            </a:r>
            <a:endParaRPr lang="en-GB" sz="1200" dirty="0">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99F50280-B291-F417-DD7F-DD21C4144984}"/>
              </a:ext>
            </a:extLst>
          </p:cNvPr>
          <p:cNvSpPr txBox="1"/>
          <p:nvPr/>
        </p:nvSpPr>
        <p:spPr>
          <a:xfrm>
            <a:off x="0" y="0"/>
            <a:ext cx="1469614" cy="369332"/>
          </a:xfrm>
          <a:prstGeom prst="rect">
            <a:avLst/>
          </a:prstGeom>
          <a:noFill/>
        </p:spPr>
        <p:txBody>
          <a:bodyPr wrap="square">
            <a:spAutoFit/>
          </a:bodyPr>
          <a:lstStyle/>
          <a:p>
            <a:r>
              <a:rPr kumimoji="0" lang="en-GB" altLang="en-US" sz="18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NRF 502209 </a:t>
            </a:r>
            <a:endParaRPr lang="en-GB" dirty="0"/>
          </a:p>
        </p:txBody>
      </p:sp>
      <p:sp>
        <p:nvSpPr>
          <p:cNvPr id="29" name="TextBox 28">
            <a:extLst>
              <a:ext uri="{FF2B5EF4-FFF2-40B4-BE49-F238E27FC236}">
                <a16:creationId xmlns:a16="http://schemas.microsoft.com/office/drawing/2014/main" id="{D71A34BD-041B-E610-D4CF-508E5AB7367B}"/>
              </a:ext>
            </a:extLst>
          </p:cNvPr>
          <p:cNvSpPr txBox="1"/>
          <p:nvPr/>
        </p:nvSpPr>
        <p:spPr>
          <a:xfrm flipH="1">
            <a:off x="9961870" y="262933"/>
            <a:ext cx="2223369" cy="215444"/>
          </a:xfrm>
          <a:prstGeom prst="rect">
            <a:avLst/>
          </a:prstGeom>
          <a:noFill/>
        </p:spPr>
        <p:txBody>
          <a:bodyPr wrap="square" rtlCol="0">
            <a:spAutoFit/>
          </a:bodyPr>
          <a:lstStyle/>
          <a:p>
            <a:r>
              <a:rPr lang="en-GB" sz="800" dirty="0"/>
              <a:t>Prepared by Dr Aline Finger, afinger@rbge.org.uk</a:t>
            </a:r>
          </a:p>
        </p:txBody>
      </p:sp>
      <p:sp>
        <p:nvSpPr>
          <p:cNvPr id="4" name="TextBox 3">
            <a:extLst>
              <a:ext uri="{FF2B5EF4-FFF2-40B4-BE49-F238E27FC236}">
                <a16:creationId xmlns:a16="http://schemas.microsoft.com/office/drawing/2014/main" id="{F8E1C546-53F6-E6ED-D6F9-6392525E8646}"/>
              </a:ext>
            </a:extLst>
          </p:cNvPr>
          <p:cNvSpPr txBox="1"/>
          <p:nvPr/>
        </p:nvSpPr>
        <p:spPr>
          <a:xfrm>
            <a:off x="9995168" y="0"/>
            <a:ext cx="2196832" cy="369332"/>
          </a:xfrm>
          <a:prstGeom prst="rect">
            <a:avLst/>
          </a:prstGeom>
          <a:noFill/>
        </p:spPr>
        <p:txBody>
          <a:bodyPr wrap="square" rtlCol="0">
            <a:spAutoFit/>
          </a:bodyPr>
          <a:lstStyle/>
          <a:p>
            <a:r>
              <a:rPr lang="en-GB" dirty="0"/>
              <a:t>Update January 2024</a:t>
            </a:r>
          </a:p>
        </p:txBody>
      </p:sp>
      <p:pic>
        <p:nvPicPr>
          <p:cNvPr id="8" name="Picture 7" descr="A pencil drawing of a apple&#10;&#10;Description automatically generated">
            <a:extLst>
              <a:ext uri="{FF2B5EF4-FFF2-40B4-BE49-F238E27FC236}">
                <a16:creationId xmlns:a16="http://schemas.microsoft.com/office/drawing/2014/main" id="{CA2590E5-A3B3-AFC8-AD98-25923FBFD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219" y="2632403"/>
            <a:ext cx="2358085" cy="3335943"/>
          </a:xfrm>
          <a:prstGeom prst="rect">
            <a:avLst/>
          </a:prstGeom>
          <a:ln>
            <a:noFill/>
          </a:ln>
        </p:spPr>
      </p:pic>
      <p:pic>
        <p:nvPicPr>
          <p:cNvPr id="10" name="Picture 9" descr="A drawing of a tree in a pot&#10;&#10;Description automatically generated">
            <a:extLst>
              <a:ext uri="{FF2B5EF4-FFF2-40B4-BE49-F238E27FC236}">
                <a16:creationId xmlns:a16="http://schemas.microsoft.com/office/drawing/2014/main" id="{F6F84566-B5F8-E16E-B8C1-1BA1B70DD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503" y="2631680"/>
            <a:ext cx="2356870" cy="3334223"/>
          </a:xfrm>
          <a:prstGeom prst="rect">
            <a:avLst/>
          </a:prstGeom>
          <a:ln>
            <a:noFill/>
          </a:ln>
        </p:spPr>
      </p:pic>
      <p:pic>
        <p:nvPicPr>
          <p:cNvPr id="15" name="Picture 14" descr="A drawing of a flower in a vase&#10;&#10;Description automatically generated">
            <a:extLst>
              <a:ext uri="{FF2B5EF4-FFF2-40B4-BE49-F238E27FC236}">
                <a16:creationId xmlns:a16="http://schemas.microsoft.com/office/drawing/2014/main" id="{40F03A10-D68C-44E2-F0AA-0FC61BAE43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8785" y="2638186"/>
            <a:ext cx="2352275" cy="3327724"/>
          </a:xfrm>
          <a:prstGeom prst="rect">
            <a:avLst/>
          </a:prstGeom>
          <a:ln>
            <a:noFill/>
          </a:ln>
        </p:spPr>
      </p:pic>
      <p:pic>
        <p:nvPicPr>
          <p:cNvPr id="17" name="Picture 16" descr="A drawing of a plant in a pot&#10;&#10;Description automatically generated">
            <a:extLst>
              <a:ext uri="{FF2B5EF4-FFF2-40B4-BE49-F238E27FC236}">
                <a16:creationId xmlns:a16="http://schemas.microsoft.com/office/drawing/2014/main" id="{FE62ABCD-F03C-C2B6-05C0-AEA89032EF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0068" y="2632091"/>
            <a:ext cx="2352177" cy="3327723"/>
          </a:xfrm>
          <a:prstGeom prst="rect">
            <a:avLst/>
          </a:prstGeom>
          <a:ln>
            <a:noFill/>
          </a:ln>
        </p:spPr>
      </p:pic>
      <p:sp>
        <p:nvSpPr>
          <p:cNvPr id="5" name="TextBox 4">
            <a:extLst>
              <a:ext uri="{FF2B5EF4-FFF2-40B4-BE49-F238E27FC236}">
                <a16:creationId xmlns:a16="http://schemas.microsoft.com/office/drawing/2014/main" id="{83712F3F-7456-B5A1-3719-1BE9B16F118D}"/>
              </a:ext>
            </a:extLst>
          </p:cNvPr>
          <p:cNvSpPr txBox="1"/>
          <p:nvPr/>
        </p:nvSpPr>
        <p:spPr>
          <a:xfrm>
            <a:off x="830123" y="2348586"/>
            <a:ext cx="10324314" cy="276999"/>
          </a:xfrm>
          <a:prstGeom prst="rect">
            <a:avLst/>
          </a:prstGeom>
          <a:solidFill>
            <a:srgbClr val="E2F0D9">
              <a:alpha val="69804"/>
            </a:srgbClr>
          </a:solidFill>
        </p:spPr>
        <p:txBody>
          <a:bodyPr wrap="square" rtlCol="0">
            <a:spAutoFit/>
          </a:bodyPr>
          <a:lstStyle/>
          <a:p>
            <a:pPr algn="ctr"/>
            <a:r>
              <a:rPr lang="en-GB" sz="1200" dirty="0"/>
              <a:t>Drawings of the ‘special’ NRF wych elm by pupils of the </a:t>
            </a:r>
            <a:r>
              <a:rPr lang="en-GB" sz="1200" dirty="0" err="1"/>
              <a:t>Lochinver</a:t>
            </a:r>
            <a:r>
              <a:rPr lang="en-GB" sz="1200" dirty="0"/>
              <a:t> Primary School  </a:t>
            </a:r>
          </a:p>
        </p:txBody>
      </p:sp>
      <p:sp>
        <p:nvSpPr>
          <p:cNvPr id="18" name="Rectangle 17">
            <a:extLst>
              <a:ext uri="{FF2B5EF4-FFF2-40B4-BE49-F238E27FC236}">
                <a16:creationId xmlns:a16="http://schemas.microsoft.com/office/drawing/2014/main" id="{831FED58-7199-CDD9-2BBD-DE5B81A872FA}"/>
              </a:ext>
            </a:extLst>
          </p:cNvPr>
          <p:cNvSpPr/>
          <p:nvPr/>
        </p:nvSpPr>
        <p:spPr>
          <a:xfrm>
            <a:off x="830122" y="2348586"/>
            <a:ext cx="10324313" cy="362657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6DEFB5A9-1005-27B6-5E4E-6E27AB4D5020}"/>
              </a:ext>
            </a:extLst>
          </p:cNvPr>
          <p:cNvCxnSpPr>
            <a:cxnSpLocks/>
          </p:cNvCxnSpPr>
          <p:nvPr/>
        </p:nvCxnSpPr>
        <p:spPr>
          <a:xfrm>
            <a:off x="3487503" y="2632091"/>
            <a:ext cx="0" cy="332772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13FEBD-E755-255E-EE42-1AC263EAEF34}"/>
              </a:ext>
            </a:extLst>
          </p:cNvPr>
          <p:cNvCxnSpPr>
            <a:cxnSpLocks/>
          </p:cNvCxnSpPr>
          <p:nvPr/>
        </p:nvCxnSpPr>
        <p:spPr>
          <a:xfrm>
            <a:off x="6133280" y="2647441"/>
            <a:ext cx="0" cy="332772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8F6C05C-90F9-E108-F9BE-1ACE9DEBB4B2}"/>
              </a:ext>
            </a:extLst>
          </p:cNvPr>
          <p:cNvCxnSpPr>
            <a:cxnSpLocks/>
          </p:cNvCxnSpPr>
          <p:nvPr/>
        </p:nvCxnSpPr>
        <p:spPr>
          <a:xfrm>
            <a:off x="8705679" y="2647441"/>
            <a:ext cx="0" cy="332772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714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lants in a greenhouse with plants&#10;&#10;Description automatically generated">
            <a:extLst>
              <a:ext uri="{FF2B5EF4-FFF2-40B4-BE49-F238E27FC236}">
                <a16:creationId xmlns:a16="http://schemas.microsoft.com/office/drawing/2014/main" id="{3E4BA7CA-1E4C-7212-E264-1925E46BB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33458" y="1297695"/>
            <a:ext cx="2675197" cy="2006398"/>
          </a:xfrm>
          <a:prstGeom prst="rect">
            <a:avLst/>
          </a:prstGeom>
        </p:spPr>
      </p:pic>
      <p:pic>
        <p:nvPicPr>
          <p:cNvPr id="9" name="Picture 8" descr="A pile of small rocks&#10;&#10;Description automatically generated">
            <a:extLst>
              <a:ext uri="{FF2B5EF4-FFF2-40B4-BE49-F238E27FC236}">
                <a16:creationId xmlns:a16="http://schemas.microsoft.com/office/drawing/2014/main" id="{32C4433E-723D-DBB6-A147-45CCFDA4C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723" y="3298226"/>
            <a:ext cx="3586917" cy="2690188"/>
          </a:xfrm>
          <a:prstGeom prst="rect">
            <a:avLst/>
          </a:prstGeom>
        </p:spPr>
      </p:pic>
      <p:pic>
        <p:nvPicPr>
          <p:cNvPr id="1027" name="Picture 1" descr="Text&#10;&#10;Description automatically generated">
            <a:extLst>
              <a:ext uri="{FF2B5EF4-FFF2-40B4-BE49-F238E27FC236}">
                <a16:creationId xmlns:a16="http://schemas.microsoft.com/office/drawing/2014/main" id="{98CA3228-81A9-90CE-83B4-D1C1463F0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70" y="6230355"/>
            <a:ext cx="1457325" cy="4667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a:extLst>
              <a:ext uri="{FF2B5EF4-FFF2-40B4-BE49-F238E27FC236}">
                <a16:creationId xmlns:a16="http://schemas.microsoft.com/office/drawing/2014/main" id="{32F2B97F-11A6-8BD1-3BA8-1659BBC581DE}"/>
              </a:ext>
            </a:extLst>
          </p:cNvPr>
          <p:cNvSpPr>
            <a:spLocks noChangeArrowheads="1"/>
          </p:cNvSpPr>
          <p:nvPr/>
        </p:nvSpPr>
        <p:spPr bwMode="auto">
          <a:xfrm>
            <a:off x="1848155" y="-48966"/>
            <a:ext cx="7768472"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800" b="0" i="0" u="none" strike="noStrike" cap="none" normalizeH="0" baseline="0" dirty="0">
              <a:ln>
                <a:noFill/>
              </a:ln>
              <a:solidFill>
                <a:schemeClr val="accent6">
                  <a:lumMod val="60000"/>
                  <a:lumOff val="4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28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Biodiversity Net Gain: </a:t>
            </a:r>
            <a:endParaRPr kumimoji="0" lang="en-GB" altLang="en-US" sz="2800" b="0" i="0" u="none" strike="noStrike" cap="none" normalizeH="0" baseline="0" dirty="0">
              <a:ln>
                <a:noFill/>
              </a:ln>
              <a:solidFill>
                <a:schemeClr val="accent6">
                  <a:lumMod val="60000"/>
                  <a:lumOff val="4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20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Biodiversity as a crucible for saving Scotland’s most threatened species.</a:t>
            </a:r>
            <a:endParaRPr kumimoji="0" lang="en-GB" altLang="en-US" sz="2000" b="0" i="0" u="none" strike="noStrike" cap="none" normalizeH="0" baseline="0" dirty="0">
              <a:ln>
                <a:noFill/>
              </a:ln>
              <a:solidFill>
                <a:schemeClr val="accent6">
                  <a:lumMod val="60000"/>
                  <a:lumOff val="40000"/>
                </a:schemeClr>
              </a:solidFill>
              <a:effectLst/>
              <a:latin typeface="Arial" panose="020B0604020202020204" pitchFamily="34" charset="0"/>
            </a:endParaRPr>
          </a:p>
        </p:txBody>
      </p:sp>
      <p:cxnSp>
        <p:nvCxnSpPr>
          <p:cNvPr id="13" name="Straight Connector 12">
            <a:extLst>
              <a:ext uri="{FF2B5EF4-FFF2-40B4-BE49-F238E27FC236}">
                <a16:creationId xmlns:a16="http://schemas.microsoft.com/office/drawing/2014/main" id="{DB8A3F4E-32FB-E7F8-65C1-177775DE4E31}"/>
              </a:ext>
            </a:extLst>
          </p:cNvPr>
          <p:cNvCxnSpPr/>
          <p:nvPr/>
        </p:nvCxnSpPr>
        <p:spPr>
          <a:xfrm>
            <a:off x="0" y="914714"/>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A70D2E60-AA19-0CA5-3142-9E8137D67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419" y="6198906"/>
            <a:ext cx="4677943" cy="472472"/>
          </a:xfrm>
          <a:prstGeom prst="rect">
            <a:avLst/>
          </a:prstGeom>
        </p:spPr>
      </p:pic>
      <p:sp>
        <p:nvSpPr>
          <p:cNvPr id="1029" name="TextBox 1028">
            <a:extLst>
              <a:ext uri="{FF2B5EF4-FFF2-40B4-BE49-F238E27FC236}">
                <a16:creationId xmlns:a16="http://schemas.microsoft.com/office/drawing/2014/main" id="{C9E0A23D-83B6-1F70-390C-25B656639451}"/>
              </a:ext>
            </a:extLst>
          </p:cNvPr>
          <p:cNvSpPr txBox="1"/>
          <p:nvPr/>
        </p:nvSpPr>
        <p:spPr>
          <a:xfrm>
            <a:off x="0" y="0"/>
            <a:ext cx="1469614" cy="369332"/>
          </a:xfrm>
          <a:prstGeom prst="rect">
            <a:avLst/>
          </a:prstGeom>
          <a:noFill/>
        </p:spPr>
        <p:txBody>
          <a:bodyPr wrap="square">
            <a:spAutoFit/>
          </a:bodyPr>
          <a:lstStyle/>
          <a:p>
            <a:r>
              <a:rPr kumimoji="0" lang="en-GB" altLang="en-US" sz="18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NRF 502209 </a:t>
            </a:r>
            <a:endParaRPr lang="en-GB" dirty="0"/>
          </a:p>
        </p:txBody>
      </p:sp>
      <p:sp>
        <p:nvSpPr>
          <p:cNvPr id="8" name="TextBox 7">
            <a:extLst>
              <a:ext uri="{FF2B5EF4-FFF2-40B4-BE49-F238E27FC236}">
                <a16:creationId xmlns:a16="http://schemas.microsoft.com/office/drawing/2014/main" id="{951C3053-314E-A0A9-67F2-96C9BAC283E2}"/>
              </a:ext>
            </a:extLst>
          </p:cNvPr>
          <p:cNvSpPr txBox="1"/>
          <p:nvPr/>
        </p:nvSpPr>
        <p:spPr>
          <a:xfrm>
            <a:off x="59271" y="918136"/>
            <a:ext cx="6122073" cy="2385268"/>
          </a:xfrm>
          <a:prstGeom prst="rect">
            <a:avLst/>
          </a:prstGeom>
          <a:noFill/>
        </p:spPr>
        <p:txBody>
          <a:bodyPr wrap="square">
            <a:spAutoFit/>
          </a:bodyPr>
          <a:lstStyle/>
          <a:p>
            <a:r>
              <a:rPr lang="en-GB" sz="1200" b="1" dirty="0">
                <a:effectLst/>
                <a:latin typeface="Calibri" panose="020F0502020204030204" pitchFamily="34" charset="0"/>
                <a:ea typeface="Calibri" panose="020F0502020204030204" pitchFamily="34" charset="0"/>
              </a:rPr>
              <a:t>Nursery and lab</a:t>
            </a:r>
            <a:r>
              <a:rPr lang="en-GB" sz="1200" dirty="0">
                <a:effectLst/>
                <a:latin typeface="Calibri" panose="020F0502020204030204" pitchFamily="34" charset="0"/>
                <a:ea typeface="Calibri" panose="020F0502020204030204" pitchFamily="34" charset="0"/>
              </a:rPr>
              <a:t>:</a:t>
            </a:r>
          </a:p>
          <a:p>
            <a:pPr marL="171450" indent="-171450">
              <a:buFontTx/>
              <a:buChar char="-"/>
            </a:pPr>
            <a:r>
              <a:rPr lang="en-GB" sz="1200" i="1" dirty="0" err="1">
                <a:latin typeface="Calibri" panose="020F0502020204030204" pitchFamily="34" charset="0"/>
                <a:ea typeface="Calibri" panose="020F0502020204030204" pitchFamily="34" charset="0"/>
              </a:rPr>
              <a:t>Ulmus</a:t>
            </a:r>
            <a:r>
              <a:rPr lang="en-GB" sz="1200" i="1" dirty="0">
                <a:latin typeface="Calibri" panose="020F0502020204030204" pitchFamily="34" charset="0"/>
                <a:ea typeface="Calibri" panose="020F0502020204030204" pitchFamily="34" charset="0"/>
              </a:rPr>
              <a:t> glabra </a:t>
            </a:r>
            <a:r>
              <a:rPr lang="en-GB" sz="1200" dirty="0">
                <a:latin typeface="Calibri" panose="020F0502020204030204" pitchFamily="34" charset="0"/>
                <a:ea typeface="Calibri" panose="020F0502020204030204" pitchFamily="34" charset="0"/>
              </a:rPr>
              <a:t>genotyping continued and </a:t>
            </a:r>
            <a:r>
              <a:rPr lang="en-GB" sz="1200" i="1" dirty="0" err="1">
                <a:latin typeface="Calibri" panose="020F0502020204030204" pitchFamily="34" charset="0"/>
                <a:ea typeface="Calibri" panose="020F0502020204030204" pitchFamily="34" charset="0"/>
              </a:rPr>
              <a:t>Melampyrum</a:t>
            </a:r>
            <a:r>
              <a:rPr lang="en-GB" sz="1200" i="1" dirty="0">
                <a:latin typeface="Calibri" panose="020F0502020204030204" pitchFamily="34" charset="0"/>
                <a:ea typeface="Calibri" panose="020F0502020204030204" pitchFamily="34" charset="0"/>
              </a:rPr>
              <a:t> </a:t>
            </a:r>
            <a:r>
              <a:rPr lang="en-GB" sz="1200" i="1" dirty="0" err="1">
                <a:latin typeface="Calibri" panose="020F0502020204030204" pitchFamily="34" charset="0"/>
                <a:ea typeface="Calibri" panose="020F0502020204030204" pitchFamily="34" charset="0"/>
              </a:rPr>
              <a:t>sylvaticum</a:t>
            </a:r>
            <a:r>
              <a:rPr lang="en-GB" sz="1200" i="1" dirty="0">
                <a:latin typeface="Calibri" panose="020F0502020204030204" pitchFamily="34" charset="0"/>
                <a:ea typeface="Calibri" panose="020F0502020204030204" pitchFamily="34" charset="0"/>
              </a:rPr>
              <a:t> </a:t>
            </a:r>
            <a:r>
              <a:rPr lang="en-GB" sz="1200" dirty="0">
                <a:latin typeface="Calibri" panose="020F0502020204030204" pitchFamily="34" charset="0"/>
                <a:ea typeface="Calibri" panose="020F0502020204030204" pitchFamily="34" charset="0"/>
              </a:rPr>
              <a:t>DNA extractions completed</a:t>
            </a:r>
          </a:p>
          <a:p>
            <a:pPr marL="171450" indent="-171450">
              <a:buFontTx/>
              <a:buChar char="-"/>
            </a:pPr>
            <a:r>
              <a:rPr lang="en-GB" sz="1200" dirty="0">
                <a:latin typeface="Calibri" panose="020F0502020204030204" pitchFamily="34" charset="0"/>
                <a:ea typeface="Calibri" panose="020F0502020204030204" pitchFamily="34" charset="0"/>
              </a:rPr>
              <a:t>Continuous care of current collection</a:t>
            </a:r>
          </a:p>
          <a:p>
            <a:pPr marL="171450" indent="-171450">
              <a:buFontTx/>
              <a:buChar char="-"/>
            </a:pPr>
            <a:r>
              <a:rPr lang="en-GB" sz="1200" dirty="0">
                <a:latin typeface="Calibri" panose="020F0502020204030204" pitchFamily="34" charset="0"/>
                <a:ea typeface="Calibri" panose="020F0502020204030204" pitchFamily="34" charset="0"/>
              </a:rPr>
              <a:t>Current number of plants in ex-situ collection:</a:t>
            </a:r>
          </a:p>
          <a:p>
            <a:r>
              <a:rPr lang="en-GB" sz="1200" dirty="0">
                <a:latin typeface="Calibri" panose="020F0502020204030204" pitchFamily="34" charset="0"/>
                <a:ea typeface="Calibri" panose="020F0502020204030204" pitchFamily="34" charset="0"/>
              </a:rPr>
              <a:t>     </a:t>
            </a:r>
            <a:r>
              <a:rPr lang="en-GB" sz="1100" i="1" dirty="0" err="1">
                <a:latin typeface="Calibri" panose="020F0502020204030204" pitchFamily="34" charset="0"/>
                <a:ea typeface="Calibri" panose="020F0502020204030204" pitchFamily="34" charset="0"/>
              </a:rPr>
              <a:t>Ulmus</a:t>
            </a:r>
            <a:r>
              <a:rPr lang="en-GB" sz="1100" i="1" dirty="0">
                <a:latin typeface="Calibri" panose="020F0502020204030204" pitchFamily="34" charset="0"/>
                <a:ea typeface="Calibri" panose="020F0502020204030204" pitchFamily="34" charset="0"/>
              </a:rPr>
              <a:t> glabra</a:t>
            </a:r>
            <a:r>
              <a:rPr lang="en-GB" sz="1100" dirty="0">
                <a:latin typeface="Calibri" panose="020F0502020204030204" pitchFamily="34" charset="0"/>
                <a:ea typeface="Calibri" panose="020F0502020204030204" pitchFamily="34" charset="0"/>
              </a:rPr>
              <a:t>: 	</a:t>
            </a:r>
            <a:r>
              <a:rPr lang="en-GB" sz="1100" b="1" dirty="0">
                <a:latin typeface="Calibri" panose="020F0502020204030204" pitchFamily="34" charset="0"/>
                <a:ea typeface="Calibri" panose="020F0502020204030204" pitchFamily="34" charset="0"/>
              </a:rPr>
              <a:t>273 seedlings + some softwood cuttings</a:t>
            </a:r>
          </a:p>
          <a:p>
            <a:r>
              <a:rPr lang="en-GB" sz="1100" dirty="0">
                <a:latin typeface="Calibri" panose="020F0502020204030204" pitchFamily="34" charset="0"/>
                <a:ea typeface="Calibri" panose="020F0502020204030204" pitchFamily="34" charset="0"/>
              </a:rPr>
              <a:t>     </a:t>
            </a:r>
            <a:r>
              <a:rPr lang="en-GB" sz="1100" i="1" dirty="0" err="1">
                <a:latin typeface="Calibri" panose="020F0502020204030204" pitchFamily="34" charset="0"/>
                <a:ea typeface="Calibri" panose="020F0502020204030204" pitchFamily="34" charset="0"/>
              </a:rPr>
              <a:t>Hedlundia</a:t>
            </a:r>
            <a:r>
              <a:rPr lang="en-GB" sz="1100" dirty="0">
                <a:latin typeface="Calibri" panose="020F0502020204030204" pitchFamily="34" charset="0"/>
                <a:ea typeface="Calibri" panose="020F0502020204030204" pitchFamily="34" charset="0"/>
              </a:rPr>
              <a:t> / </a:t>
            </a:r>
            <a:r>
              <a:rPr lang="en-GB" sz="1100" i="1" dirty="0">
                <a:latin typeface="Calibri" panose="020F0502020204030204" pitchFamily="34" charset="0"/>
                <a:ea typeface="Calibri" panose="020F0502020204030204" pitchFamily="34" charset="0"/>
              </a:rPr>
              <a:t>Sorbus</a:t>
            </a:r>
            <a:r>
              <a:rPr lang="en-GB" sz="1100" dirty="0">
                <a:latin typeface="Calibri" panose="020F0502020204030204" pitchFamily="34" charset="0"/>
                <a:ea typeface="Calibri" panose="020F0502020204030204" pitchFamily="34" charset="0"/>
              </a:rPr>
              <a:t> complex: 	</a:t>
            </a:r>
            <a:r>
              <a:rPr lang="en-GB" sz="1000" b="1" dirty="0">
                <a:latin typeface="Calibri" panose="020F0502020204030204" pitchFamily="34" charset="0"/>
                <a:ea typeface="Calibri" panose="020F0502020204030204" pitchFamily="34" charset="0"/>
              </a:rPr>
              <a:t>91 seedlings </a:t>
            </a:r>
            <a:r>
              <a:rPr lang="en-GB" sz="1100" b="1" dirty="0">
                <a:latin typeface="Calibri" panose="020F0502020204030204" pitchFamily="34" charset="0"/>
                <a:ea typeface="Calibri" panose="020F0502020204030204" pitchFamily="34" charset="0"/>
              </a:rPr>
              <a:t>(</a:t>
            </a:r>
            <a:r>
              <a:rPr lang="en-GB" sz="900" b="1" i="1" dirty="0">
                <a:latin typeface="Calibri" panose="020F0502020204030204" pitchFamily="34" charset="0"/>
                <a:ea typeface="Calibri" panose="020F0502020204030204" pitchFamily="34" charset="0"/>
              </a:rPr>
              <a:t>H. </a:t>
            </a:r>
            <a:r>
              <a:rPr lang="en-GB" sz="900" b="1" i="1" dirty="0" err="1">
                <a:latin typeface="Calibri" panose="020F0502020204030204" pitchFamily="34" charset="0"/>
                <a:ea typeface="Calibri" panose="020F0502020204030204" pitchFamily="34" charset="0"/>
              </a:rPr>
              <a:t>preudofennica</a:t>
            </a:r>
            <a:r>
              <a:rPr lang="en-GB" sz="900" b="1" i="1" dirty="0">
                <a:latin typeface="Calibri" panose="020F0502020204030204" pitchFamily="34" charset="0"/>
                <a:ea typeface="Calibri" panose="020F0502020204030204" pitchFamily="34" charset="0"/>
              </a:rPr>
              <a:t>: </a:t>
            </a:r>
            <a:r>
              <a:rPr lang="en-GB" sz="900" b="1" dirty="0">
                <a:latin typeface="Calibri" panose="020F0502020204030204" pitchFamily="34" charset="0"/>
                <a:ea typeface="Calibri" panose="020F0502020204030204" pitchFamily="34" charset="0"/>
              </a:rPr>
              <a:t>19, </a:t>
            </a:r>
            <a:r>
              <a:rPr lang="en-GB" sz="900" b="1" i="1" dirty="0">
                <a:latin typeface="Calibri" panose="020F0502020204030204" pitchFamily="34" charset="0"/>
                <a:ea typeface="Calibri" panose="020F0502020204030204" pitchFamily="34" charset="0"/>
              </a:rPr>
              <a:t>H. </a:t>
            </a:r>
            <a:r>
              <a:rPr lang="en-GB" sz="900" b="1" i="1" dirty="0" err="1">
                <a:latin typeface="Calibri" panose="020F0502020204030204" pitchFamily="34" charset="0"/>
                <a:ea typeface="Calibri" panose="020F0502020204030204" pitchFamily="34" charset="0"/>
              </a:rPr>
              <a:t>arranensis</a:t>
            </a:r>
            <a:r>
              <a:rPr lang="en-GB" sz="900" b="1" i="1" dirty="0">
                <a:latin typeface="Calibri" panose="020F0502020204030204" pitchFamily="34" charset="0"/>
                <a:ea typeface="Calibri" panose="020F0502020204030204" pitchFamily="34" charset="0"/>
              </a:rPr>
              <a:t>:</a:t>
            </a:r>
            <a:r>
              <a:rPr lang="en-GB" sz="900" b="1" dirty="0">
                <a:latin typeface="Calibri" panose="020F0502020204030204" pitchFamily="34" charset="0"/>
                <a:ea typeface="Calibri" panose="020F0502020204030204" pitchFamily="34" charset="0"/>
              </a:rPr>
              <a:t> 16, </a:t>
            </a:r>
            <a:r>
              <a:rPr lang="en-GB" sz="900" b="1" i="1" dirty="0">
                <a:latin typeface="Calibri" panose="020F0502020204030204" pitchFamily="34" charset="0"/>
                <a:ea typeface="Calibri" panose="020F0502020204030204" pitchFamily="34" charset="0"/>
              </a:rPr>
              <a:t>H. </a:t>
            </a:r>
            <a:r>
              <a:rPr lang="en-GB" sz="900" b="1" i="1" dirty="0" err="1">
                <a:latin typeface="Calibri" panose="020F0502020204030204" pitchFamily="34" charset="0"/>
                <a:ea typeface="Calibri" panose="020F0502020204030204" pitchFamily="34" charset="0"/>
              </a:rPr>
              <a:t>pseudominicci</a:t>
            </a:r>
            <a:r>
              <a:rPr lang="en-GB" sz="900" b="1" i="1" dirty="0">
                <a:latin typeface="Calibri" panose="020F0502020204030204" pitchFamily="34" charset="0"/>
                <a:ea typeface="Calibri" panose="020F0502020204030204" pitchFamily="34" charset="0"/>
              </a:rPr>
              <a:t>: </a:t>
            </a:r>
            <a:r>
              <a:rPr lang="en-GB" sz="900" b="1" dirty="0">
                <a:latin typeface="Calibri" panose="020F0502020204030204" pitchFamily="34" charset="0"/>
                <a:ea typeface="Calibri" panose="020F0502020204030204" pitchFamily="34" charset="0"/>
              </a:rPr>
              <a:t>56</a:t>
            </a:r>
            <a:r>
              <a:rPr lang="en-GB" sz="1100" b="1" dirty="0">
                <a:latin typeface="Calibri" panose="020F0502020204030204" pitchFamily="34" charset="0"/>
                <a:ea typeface="Calibri" panose="020F0502020204030204" pitchFamily="34" charset="0"/>
              </a:rPr>
              <a:t>) </a:t>
            </a:r>
          </a:p>
          <a:p>
            <a:r>
              <a:rPr lang="en-GB" sz="1100" b="1" dirty="0">
                <a:latin typeface="Calibri" panose="020F0502020204030204" pitchFamily="34" charset="0"/>
                <a:ea typeface="Calibri" panose="020F0502020204030204" pitchFamily="34" charset="0"/>
              </a:rPr>
              <a:t>		+ 2612 seed cleaned and placed into stratification</a:t>
            </a:r>
          </a:p>
          <a:p>
            <a:r>
              <a:rPr lang="en-GB" sz="1100" dirty="0">
                <a:latin typeface="Calibri" panose="020F0502020204030204" pitchFamily="34" charset="0"/>
                <a:ea typeface="Calibri" panose="020F0502020204030204" pitchFamily="34" charset="0"/>
              </a:rPr>
              <a:t>     </a:t>
            </a:r>
            <a:r>
              <a:rPr lang="en-GB" sz="1100" i="1" dirty="0">
                <a:latin typeface="Calibri" panose="020F0502020204030204" pitchFamily="34" charset="0"/>
                <a:ea typeface="Calibri" panose="020F0502020204030204" pitchFamily="34" charset="0"/>
              </a:rPr>
              <a:t>Malus sylvestris</a:t>
            </a:r>
            <a:r>
              <a:rPr lang="en-GB" sz="1100" dirty="0">
                <a:latin typeface="Calibri" panose="020F0502020204030204" pitchFamily="34" charset="0"/>
                <a:ea typeface="Calibri" panose="020F0502020204030204" pitchFamily="34" charset="0"/>
              </a:rPr>
              <a:t>: 	</a:t>
            </a:r>
            <a:r>
              <a:rPr lang="en-GB" sz="1100" b="1" dirty="0">
                <a:latin typeface="Calibri" panose="020F0502020204030204" pitchFamily="34" charset="0"/>
                <a:ea typeface="Calibri" panose="020F0502020204030204" pitchFamily="34" charset="0"/>
              </a:rPr>
              <a:t>Seed from 16 trees, 4,407 stratified + 25,000 dried and stored</a:t>
            </a:r>
          </a:p>
          <a:p>
            <a:r>
              <a:rPr lang="en-GB" sz="1100" dirty="0">
                <a:latin typeface="Calibri" panose="020F0502020204030204" pitchFamily="34" charset="0"/>
                <a:ea typeface="Calibri" panose="020F0502020204030204" pitchFamily="34" charset="0"/>
              </a:rPr>
              <a:t>     </a:t>
            </a:r>
            <a:r>
              <a:rPr lang="en-GB" sz="1100" i="1" dirty="0" err="1">
                <a:latin typeface="Calibri" panose="020F0502020204030204" pitchFamily="34" charset="0"/>
                <a:ea typeface="Calibri" panose="020F0502020204030204" pitchFamily="34" charset="0"/>
              </a:rPr>
              <a:t>Cicerbita</a:t>
            </a:r>
            <a:r>
              <a:rPr lang="en-GB" sz="1100" i="1" dirty="0">
                <a:latin typeface="Calibri" panose="020F0502020204030204" pitchFamily="34" charset="0"/>
                <a:ea typeface="Calibri" panose="020F0502020204030204" pitchFamily="34" charset="0"/>
              </a:rPr>
              <a:t> </a:t>
            </a:r>
            <a:r>
              <a:rPr lang="en-GB" sz="1100" i="1" dirty="0" err="1">
                <a:latin typeface="Calibri" panose="020F0502020204030204" pitchFamily="34" charset="0"/>
                <a:ea typeface="Calibri" panose="020F0502020204030204" pitchFamily="34" charset="0"/>
              </a:rPr>
              <a:t>alpina</a:t>
            </a:r>
            <a:r>
              <a:rPr lang="en-GB" sz="1100" dirty="0">
                <a:latin typeface="Calibri" panose="020F0502020204030204" pitchFamily="34" charset="0"/>
                <a:ea typeface="Calibri" panose="020F0502020204030204" pitchFamily="34" charset="0"/>
              </a:rPr>
              <a:t>: 	</a:t>
            </a:r>
            <a:r>
              <a:rPr lang="en-GB" sz="1100" b="1" dirty="0">
                <a:latin typeface="Calibri" panose="020F0502020204030204" pitchFamily="34" charset="0"/>
                <a:ea typeface="Calibri" panose="020F0502020204030204" pitchFamily="34" charset="0"/>
              </a:rPr>
              <a:t>209 plants + 9725 seed sown (Scottish, Swiss + Norwegian)</a:t>
            </a:r>
            <a:endParaRPr lang="en-GB" sz="1100" dirty="0">
              <a:latin typeface="Calibri" panose="020F0502020204030204" pitchFamily="34" charset="0"/>
              <a:ea typeface="Calibri" panose="020F0502020204030204" pitchFamily="34" charset="0"/>
            </a:endParaRPr>
          </a:p>
          <a:p>
            <a:r>
              <a:rPr lang="en-GB" sz="1100" i="1" dirty="0">
                <a:latin typeface="Calibri" panose="020F0502020204030204" pitchFamily="34" charset="0"/>
                <a:ea typeface="Calibri" panose="020F0502020204030204" pitchFamily="34" charset="0"/>
              </a:rPr>
              <a:t>     Woodsia </a:t>
            </a:r>
            <a:r>
              <a:rPr lang="en-GB" sz="1100" i="1" dirty="0" err="1">
                <a:latin typeface="Calibri" panose="020F0502020204030204" pitchFamily="34" charset="0"/>
                <a:ea typeface="Calibri" panose="020F0502020204030204" pitchFamily="34" charset="0"/>
              </a:rPr>
              <a:t>ilvensis</a:t>
            </a:r>
            <a:r>
              <a:rPr lang="en-GB" sz="1100" dirty="0">
                <a:latin typeface="Calibri" panose="020F0502020204030204" pitchFamily="34" charset="0"/>
                <a:ea typeface="Calibri" panose="020F0502020204030204" pitchFamily="34" charset="0"/>
              </a:rPr>
              <a:t>: 	</a:t>
            </a:r>
            <a:r>
              <a:rPr lang="en-GB" sz="1100" b="1" dirty="0">
                <a:latin typeface="Calibri" panose="020F0502020204030204" pitchFamily="34" charset="0"/>
                <a:ea typeface="Calibri" panose="020F0502020204030204" pitchFamily="34" charset="0"/>
              </a:rPr>
              <a:t>447 plants +</a:t>
            </a:r>
            <a:r>
              <a:rPr lang="en-GB" sz="1100" dirty="0"/>
              <a:t> </a:t>
            </a:r>
            <a:r>
              <a:rPr lang="en-GB" sz="1100" b="1" dirty="0"/>
              <a:t>healthy sporophytes</a:t>
            </a:r>
            <a:endParaRPr lang="en-GB" sz="1100" b="1" dirty="0">
              <a:highlight>
                <a:srgbClr val="FFFF00"/>
              </a:highlight>
              <a:latin typeface="Calibri" panose="020F0502020204030204" pitchFamily="34" charset="0"/>
              <a:ea typeface="Calibri" panose="020F0502020204030204" pitchFamily="34" charset="0"/>
            </a:endParaRPr>
          </a:p>
          <a:p>
            <a:r>
              <a:rPr lang="en-GB" sz="1100" dirty="0">
                <a:latin typeface="Calibri" panose="020F0502020204030204" pitchFamily="34" charset="0"/>
                <a:ea typeface="Calibri" panose="020F0502020204030204" pitchFamily="34" charset="0"/>
              </a:rPr>
              <a:t>     </a:t>
            </a:r>
            <a:r>
              <a:rPr lang="en-GB" sz="1100" i="1" dirty="0" err="1">
                <a:latin typeface="Calibri" panose="020F0502020204030204" pitchFamily="34" charset="0"/>
                <a:ea typeface="Calibri" panose="020F0502020204030204" pitchFamily="34" charset="0"/>
              </a:rPr>
              <a:t>Polygonatum</a:t>
            </a:r>
            <a:r>
              <a:rPr lang="en-GB" sz="1100" i="1" dirty="0">
                <a:latin typeface="Calibri" panose="020F0502020204030204" pitchFamily="34" charset="0"/>
                <a:ea typeface="Calibri" panose="020F0502020204030204" pitchFamily="34" charset="0"/>
              </a:rPr>
              <a:t> </a:t>
            </a:r>
            <a:r>
              <a:rPr lang="en-GB" sz="1100" i="1" dirty="0" err="1">
                <a:latin typeface="Calibri" panose="020F0502020204030204" pitchFamily="34" charset="0"/>
                <a:ea typeface="Calibri" panose="020F0502020204030204" pitchFamily="34" charset="0"/>
              </a:rPr>
              <a:t>verticillatum</a:t>
            </a:r>
            <a:r>
              <a:rPr lang="en-GB" sz="1100" dirty="0">
                <a:latin typeface="Calibri" panose="020F0502020204030204" pitchFamily="34" charset="0"/>
                <a:ea typeface="Calibri" panose="020F0502020204030204" pitchFamily="34" charset="0"/>
              </a:rPr>
              <a:t>: 	</a:t>
            </a:r>
            <a:r>
              <a:rPr lang="en-GB" sz="1100" b="1" dirty="0">
                <a:latin typeface="Calibri" panose="020F0502020204030204" pitchFamily="34" charset="0"/>
                <a:ea typeface="Calibri" panose="020F0502020204030204" pitchFamily="34" charset="0"/>
              </a:rPr>
              <a:t>820 plants + 8886 seed sown (Scottish, Swiss + Norwegian)</a:t>
            </a:r>
          </a:p>
          <a:p>
            <a:r>
              <a:rPr lang="en-GB" sz="1100" dirty="0">
                <a:latin typeface="Calibri" panose="020F0502020204030204" pitchFamily="34" charset="0"/>
                <a:ea typeface="Calibri" panose="020F0502020204030204" pitchFamily="34" charset="0"/>
              </a:rPr>
              <a:t>     </a:t>
            </a:r>
            <a:r>
              <a:rPr lang="en-GB" sz="1100" i="1" dirty="0">
                <a:latin typeface="Calibri" panose="020F0502020204030204" pitchFamily="34" charset="0"/>
                <a:ea typeface="Calibri" panose="020F0502020204030204" pitchFamily="34" charset="0"/>
              </a:rPr>
              <a:t>Saxifraga </a:t>
            </a:r>
            <a:r>
              <a:rPr lang="en-GB" sz="1100" i="1" dirty="0" err="1">
                <a:latin typeface="Calibri" panose="020F0502020204030204" pitchFamily="34" charset="0"/>
                <a:ea typeface="Calibri" panose="020F0502020204030204" pitchFamily="34" charset="0"/>
              </a:rPr>
              <a:t>hirculus</a:t>
            </a:r>
            <a:r>
              <a:rPr lang="en-GB" sz="1100" dirty="0">
                <a:latin typeface="Calibri" panose="020F0502020204030204" pitchFamily="34" charset="0"/>
                <a:ea typeface="Calibri" panose="020F0502020204030204" pitchFamily="34" charset="0"/>
              </a:rPr>
              <a:t>: 	</a:t>
            </a:r>
            <a:r>
              <a:rPr lang="en-GB" sz="1100" b="1" dirty="0">
                <a:latin typeface="Calibri" panose="020F0502020204030204" pitchFamily="34" charset="0"/>
                <a:ea typeface="Calibri" panose="020F0502020204030204" pitchFamily="34" charset="0"/>
              </a:rPr>
              <a:t>51 plugs + 28 foreign seedlings</a:t>
            </a:r>
          </a:p>
          <a:p>
            <a:r>
              <a:rPr lang="en-GB" sz="1100" dirty="0">
                <a:latin typeface="Calibri" panose="020F0502020204030204" pitchFamily="34" charset="0"/>
                <a:ea typeface="Calibri" panose="020F0502020204030204" pitchFamily="34" charset="0"/>
              </a:rPr>
              <a:t>     </a:t>
            </a:r>
            <a:r>
              <a:rPr lang="en-GB" sz="1100" i="1" dirty="0" err="1">
                <a:latin typeface="Calibri" panose="020F0502020204030204" pitchFamily="34" charset="0"/>
                <a:ea typeface="Calibri" panose="020F0502020204030204" pitchFamily="34" charset="0"/>
              </a:rPr>
              <a:t>Melampyrum</a:t>
            </a:r>
            <a:r>
              <a:rPr lang="en-GB" sz="1100" i="1" dirty="0">
                <a:latin typeface="Calibri" panose="020F0502020204030204" pitchFamily="34" charset="0"/>
                <a:ea typeface="Calibri" panose="020F0502020204030204" pitchFamily="34" charset="0"/>
              </a:rPr>
              <a:t> </a:t>
            </a:r>
            <a:r>
              <a:rPr lang="en-GB" sz="1100" i="1" dirty="0" err="1">
                <a:latin typeface="Calibri" panose="020F0502020204030204" pitchFamily="34" charset="0"/>
                <a:ea typeface="Calibri" panose="020F0502020204030204" pitchFamily="34" charset="0"/>
              </a:rPr>
              <a:t>sylvaticum</a:t>
            </a:r>
            <a:r>
              <a:rPr lang="en-GB" sz="1100" dirty="0">
                <a:latin typeface="Calibri" panose="020F0502020204030204" pitchFamily="34" charset="0"/>
                <a:ea typeface="Calibri" panose="020F0502020204030204" pitchFamily="34" charset="0"/>
              </a:rPr>
              <a:t>: 	</a:t>
            </a:r>
            <a:r>
              <a:rPr lang="en-GB" sz="1100" b="1" dirty="0">
                <a:latin typeface="Calibri" panose="020F0502020204030204" pitchFamily="34" charset="0"/>
                <a:ea typeface="Calibri" panose="020F0502020204030204" pitchFamily="34" charset="0"/>
              </a:rPr>
              <a:t>3,500 plants + 460 Scottish, 900 Swiss, 40 Norwegian </a:t>
            </a:r>
            <a:r>
              <a:rPr lang="en-GB" sz="1200" b="1" dirty="0">
                <a:latin typeface="Calibri" panose="020F0502020204030204" pitchFamily="34" charset="0"/>
                <a:ea typeface="Calibri" panose="020F0502020204030204" pitchFamily="34" charset="0"/>
              </a:rPr>
              <a:t>seed</a:t>
            </a:r>
          </a:p>
        </p:txBody>
      </p:sp>
      <p:sp>
        <p:nvSpPr>
          <p:cNvPr id="29" name="TextBox 28">
            <a:extLst>
              <a:ext uri="{FF2B5EF4-FFF2-40B4-BE49-F238E27FC236}">
                <a16:creationId xmlns:a16="http://schemas.microsoft.com/office/drawing/2014/main" id="{61DD608B-C470-5591-6A83-F1C9A77B2CDD}"/>
              </a:ext>
            </a:extLst>
          </p:cNvPr>
          <p:cNvSpPr txBox="1"/>
          <p:nvPr/>
        </p:nvSpPr>
        <p:spPr>
          <a:xfrm flipH="1">
            <a:off x="9961870" y="262933"/>
            <a:ext cx="2223369" cy="215444"/>
          </a:xfrm>
          <a:prstGeom prst="rect">
            <a:avLst/>
          </a:prstGeom>
          <a:noFill/>
        </p:spPr>
        <p:txBody>
          <a:bodyPr wrap="square" rtlCol="0">
            <a:spAutoFit/>
          </a:bodyPr>
          <a:lstStyle/>
          <a:p>
            <a:r>
              <a:rPr lang="en-GB" sz="800" dirty="0"/>
              <a:t>Prepared by Dr Aline Finger, afinger@rbge.org.uk</a:t>
            </a:r>
          </a:p>
        </p:txBody>
      </p:sp>
      <p:pic>
        <p:nvPicPr>
          <p:cNvPr id="1032" name="Picture 3" descr="Logo, company name&#10;&#10;Description automatically generated">
            <a:extLst>
              <a:ext uri="{FF2B5EF4-FFF2-40B4-BE49-F238E27FC236}">
                <a16:creationId xmlns:a16="http://schemas.microsoft.com/office/drawing/2014/main" id="{01FBA24C-BC6B-9938-A9B1-C50457D97C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6881" y="6033725"/>
            <a:ext cx="1071554" cy="82427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6C2EC04D-90BE-69EF-23EA-0FCA64C7E956}"/>
              </a:ext>
            </a:extLst>
          </p:cNvPr>
          <p:cNvCxnSpPr/>
          <p:nvPr/>
        </p:nvCxnSpPr>
        <p:spPr>
          <a:xfrm>
            <a:off x="-6493" y="6025007"/>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B249CC1-1E99-0D25-4675-9CB397BAFEE6}"/>
              </a:ext>
            </a:extLst>
          </p:cNvPr>
          <p:cNvSpPr txBox="1"/>
          <p:nvPr/>
        </p:nvSpPr>
        <p:spPr>
          <a:xfrm>
            <a:off x="3979321" y="3294578"/>
            <a:ext cx="3586319" cy="246221"/>
          </a:xfrm>
          <a:prstGeom prst="rect">
            <a:avLst/>
          </a:prstGeom>
          <a:solidFill>
            <a:srgbClr val="E2F0D9">
              <a:alpha val="69804"/>
            </a:srgbClr>
          </a:solidFill>
        </p:spPr>
        <p:txBody>
          <a:bodyPr wrap="square" rtlCol="0">
            <a:spAutoFit/>
          </a:bodyPr>
          <a:lstStyle/>
          <a:p>
            <a:pPr algn="ctr"/>
            <a:r>
              <a:rPr lang="en-GB" sz="1000" i="1" dirty="0" err="1"/>
              <a:t>Cicerbita</a:t>
            </a:r>
            <a:r>
              <a:rPr lang="en-GB" sz="1000" i="1" dirty="0"/>
              <a:t> </a:t>
            </a:r>
            <a:r>
              <a:rPr lang="en-GB" sz="1000" i="1" dirty="0" err="1"/>
              <a:t>alpina</a:t>
            </a:r>
            <a:r>
              <a:rPr lang="en-GB" sz="1000" i="1" dirty="0"/>
              <a:t> </a:t>
            </a:r>
            <a:r>
              <a:rPr lang="en-GB" sz="1000" dirty="0"/>
              <a:t>seed started germinating</a:t>
            </a:r>
          </a:p>
        </p:txBody>
      </p:sp>
      <p:sp>
        <p:nvSpPr>
          <p:cNvPr id="20" name="TextBox 19">
            <a:extLst>
              <a:ext uri="{FF2B5EF4-FFF2-40B4-BE49-F238E27FC236}">
                <a16:creationId xmlns:a16="http://schemas.microsoft.com/office/drawing/2014/main" id="{201B53AE-E147-722A-DDE2-D84BA98AE0EB}"/>
              </a:ext>
            </a:extLst>
          </p:cNvPr>
          <p:cNvSpPr txBox="1"/>
          <p:nvPr/>
        </p:nvSpPr>
        <p:spPr>
          <a:xfrm>
            <a:off x="9995168" y="0"/>
            <a:ext cx="2196832" cy="369332"/>
          </a:xfrm>
          <a:prstGeom prst="rect">
            <a:avLst/>
          </a:prstGeom>
          <a:noFill/>
        </p:spPr>
        <p:txBody>
          <a:bodyPr wrap="square" rtlCol="0">
            <a:spAutoFit/>
          </a:bodyPr>
          <a:lstStyle/>
          <a:p>
            <a:r>
              <a:rPr lang="en-GB" dirty="0"/>
              <a:t>Update January 2024</a:t>
            </a:r>
          </a:p>
        </p:txBody>
      </p:sp>
      <p:pic>
        <p:nvPicPr>
          <p:cNvPr id="4" name="Picture 3" descr="A group of plants in a container&#10;&#10;Description automatically generated">
            <a:extLst>
              <a:ext uri="{FF2B5EF4-FFF2-40B4-BE49-F238E27FC236}">
                <a16:creationId xmlns:a16="http://schemas.microsoft.com/office/drawing/2014/main" id="{77EE2CB1-B8A3-420E-7482-5512FCDA1C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947992" y="1676403"/>
            <a:ext cx="4782555" cy="3586916"/>
          </a:xfrm>
          <a:prstGeom prst="rect">
            <a:avLst/>
          </a:prstGeom>
        </p:spPr>
      </p:pic>
      <p:sp>
        <p:nvSpPr>
          <p:cNvPr id="7" name="TextBox 6">
            <a:extLst>
              <a:ext uri="{FF2B5EF4-FFF2-40B4-BE49-F238E27FC236}">
                <a16:creationId xmlns:a16="http://schemas.microsoft.com/office/drawing/2014/main" id="{6CF4C041-092A-864C-8220-07FFAD5A7444}"/>
              </a:ext>
            </a:extLst>
          </p:cNvPr>
          <p:cNvSpPr txBox="1"/>
          <p:nvPr/>
        </p:nvSpPr>
        <p:spPr>
          <a:xfrm>
            <a:off x="8545004" y="1078915"/>
            <a:ext cx="3586918" cy="246221"/>
          </a:xfrm>
          <a:prstGeom prst="rect">
            <a:avLst/>
          </a:prstGeom>
          <a:solidFill>
            <a:srgbClr val="E2F0D9">
              <a:alpha val="69804"/>
            </a:srgbClr>
          </a:solidFill>
        </p:spPr>
        <p:txBody>
          <a:bodyPr wrap="square" rtlCol="0">
            <a:spAutoFit/>
          </a:bodyPr>
          <a:lstStyle/>
          <a:p>
            <a:pPr algn="ctr"/>
            <a:r>
              <a:rPr lang="en-GB" sz="1000" i="1" dirty="0" err="1"/>
              <a:t>Hedlundia</a:t>
            </a:r>
            <a:r>
              <a:rPr lang="en-GB" sz="1000" dirty="0"/>
              <a:t> seedlings continuing to grow well</a:t>
            </a:r>
          </a:p>
        </p:txBody>
      </p:sp>
      <p:pic>
        <p:nvPicPr>
          <p:cNvPr id="11" name="Picture 10" descr="A group of people working in a room&#10;&#10;Description automatically generated">
            <a:extLst>
              <a:ext uri="{FF2B5EF4-FFF2-40B4-BE49-F238E27FC236}">
                <a16:creationId xmlns:a16="http://schemas.microsoft.com/office/drawing/2014/main" id="{CA0E75DD-790B-F520-2FAE-452C1322D1C7}"/>
              </a:ext>
            </a:extLst>
          </p:cNvPr>
          <p:cNvPicPr>
            <a:picLocks noChangeAspect="1"/>
          </p:cNvPicPr>
          <p:nvPr/>
        </p:nvPicPr>
        <p:blipFill rotWithShape="1">
          <a:blip r:embed="rId8">
            <a:extLst>
              <a:ext uri="{28A0092B-C50C-407E-A947-70E740481C1C}">
                <a14:useLocalDpi xmlns:a14="http://schemas.microsoft.com/office/drawing/2010/main" val="0"/>
              </a:ext>
            </a:extLst>
          </a:blip>
          <a:srcRect t="-147" b="5119"/>
          <a:stretch/>
        </p:blipFill>
        <p:spPr>
          <a:xfrm>
            <a:off x="80851" y="3306497"/>
            <a:ext cx="3771821" cy="2688225"/>
          </a:xfrm>
          <a:prstGeom prst="rect">
            <a:avLst/>
          </a:prstGeom>
        </p:spPr>
      </p:pic>
      <p:sp>
        <p:nvSpPr>
          <p:cNvPr id="6" name="TextBox 5">
            <a:extLst>
              <a:ext uri="{FF2B5EF4-FFF2-40B4-BE49-F238E27FC236}">
                <a16:creationId xmlns:a16="http://schemas.microsoft.com/office/drawing/2014/main" id="{1296942A-D273-D46C-C136-83262FE3A9F5}"/>
              </a:ext>
            </a:extLst>
          </p:cNvPr>
          <p:cNvSpPr txBox="1"/>
          <p:nvPr/>
        </p:nvSpPr>
        <p:spPr>
          <a:xfrm>
            <a:off x="65367" y="3306497"/>
            <a:ext cx="3796205" cy="246221"/>
          </a:xfrm>
          <a:prstGeom prst="rect">
            <a:avLst/>
          </a:prstGeom>
          <a:solidFill>
            <a:srgbClr val="E2F0D9">
              <a:alpha val="69804"/>
            </a:srgbClr>
          </a:solidFill>
        </p:spPr>
        <p:txBody>
          <a:bodyPr wrap="square" rtlCol="0">
            <a:spAutoFit/>
          </a:bodyPr>
          <a:lstStyle/>
          <a:p>
            <a:pPr algn="ctr"/>
            <a:r>
              <a:rPr lang="en-GB" sz="1000" dirty="0"/>
              <a:t>NRF team weeding </a:t>
            </a:r>
            <a:r>
              <a:rPr lang="en-GB" sz="1000" i="1" dirty="0" err="1"/>
              <a:t>Woodisa</a:t>
            </a:r>
            <a:r>
              <a:rPr lang="en-GB" sz="1000" i="1" dirty="0"/>
              <a:t> </a:t>
            </a:r>
            <a:r>
              <a:rPr lang="en-GB" sz="1000" i="1" dirty="0" err="1"/>
              <a:t>ilvensis</a:t>
            </a:r>
            <a:r>
              <a:rPr lang="en-GB" sz="1000" i="1" dirty="0"/>
              <a:t> </a:t>
            </a:r>
            <a:r>
              <a:rPr lang="en-GB" sz="1000" dirty="0"/>
              <a:t>with volunteers Olli and Kathryn</a:t>
            </a:r>
          </a:p>
        </p:txBody>
      </p:sp>
      <p:sp>
        <p:nvSpPr>
          <p:cNvPr id="17" name="TextBox 16">
            <a:extLst>
              <a:ext uri="{FF2B5EF4-FFF2-40B4-BE49-F238E27FC236}">
                <a16:creationId xmlns:a16="http://schemas.microsoft.com/office/drawing/2014/main" id="{7ADC427B-C2CD-B650-FDFA-F66255B7210E}"/>
              </a:ext>
            </a:extLst>
          </p:cNvPr>
          <p:cNvSpPr txBox="1"/>
          <p:nvPr/>
        </p:nvSpPr>
        <p:spPr>
          <a:xfrm>
            <a:off x="6467857" y="963295"/>
            <a:ext cx="2006399" cy="246221"/>
          </a:xfrm>
          <a:prstGeom prst="rect">
            <a:avLst/>
          </a:prstGeom>
          <a:solidFill>
            <a:srgbClr val="E2F0D9">
              <a:alpha val="69804"/>
            </a:srgbClr>
          </a:solidFill>
        </p:spPr>
        <p:txBody>
          <a:bodyPr wrap="square" rtlCol="0">
            <a:spAutoFit/>
          </a:bodyPr>
          <a:lstStyle/>
          <a:p>
            <a:pPr algn="ctr"/>
            <a:r>
              <a:rPr lang="en-GB" sz="1000" i="1" dirty="0"/>
              <a:t>Vaccinium</a:t>
            </a:r>
            <a:r>
              <a:rPr lang="en-GB" sz="1000" dirty="0"/>
              <a:t> host started budding</a:t>
            </a:r>
          </a:p>
        </p:txBody>
      </p:sp>
    </p:spTree>
    <p:extLst>
      <p:ext uri="{BB962C8B-B14F-4D97-AF65-F5344CB8AC3E}">
        <p14:creationId xmlns:p14="http://schemas.microsoft.com/office/powerpoint/2010/main" val="268514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x_x_4448065F-2643-4E3B-BCC6-7D5C634CA67E">
            <a:extLst>
              <a:ext uri="{FF2B5EF4-FFF2-40B4-BE49-F238E27FC236}">
                <a16:creationId xmlns:a16="http://schemas.microsoft.com/office/drawing/2014/main" id="{A80B444A-7929-87C4-50FF-347E7D85B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47" y="2527923"/>
            <a:ext cx="4629638" cy="308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Text&#10;&#10;Description automatically generated">
            <a:extLst>
              <a:ext uri="{FF2B5EF4-FFF2-40B4-BE49-F238E27FC236}">
                <a16:creationId xmlns:a16="http://schemas.microsoft.com/office/drawing/2014/main" id="{98CA3228-81A9-90CE-83B4-D1C1463F0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70" y="6230355"/>
            <a:ext cx="1457325" cy="4667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a:extLst>
              <a:ext uri="{FF2B5EF4-FFF2-40B4-BE49-F238E27FC236}">
                <a16:creationId xmlns:a16="http://schemas.microsoft.com/office/drawing/2014/main" id="{32F2B97F-11A6-8BD1-3BA8-1659BBC581DE}"/>
              </a:ext>
            </a:extLst>
          </p:cNvPr>
          <p:cNvSpPr>
            <a:spLocks noChangeArrowheads="1"/>
          </p:cNvSpPr>
          <p:nvPr/>
        </p:nvSpPr>
        <p:spPr bwMode="auto">
          <a:xfrm>
            <a:off x="1848155" y="5592"/>
            <a:ext cx="77684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28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Biodiversity Net Gain: </a:t>
            </a:r>
            <a:endParaRPr kumimoji="0" lang="en-GB" altLang="en-US" sz="2800" b="0" i="0" u="none" strike="noStrike" cap="none" normalizeH="0" baseline="0" dirty="0">
              <a:ln>
                <a:noFill/>
              </a:ln>
              <a:solidFill>
                <a:schemeClr val="accent6">
                  <a:lumMod val="60000"/>
                  <a:lumOff val="4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20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Biodiversity as a crucible for saving Scotland’s most threatened species.</a:t>
            </a:r>
            <a:endParaRPr kumimoji="0" lang="en-GB" altLang="en-US" sz="2000" b="0" i="0" u="none" strike="noStrike" cap="none" normalizeH="0" baseline="0" dirty="0">
              <a:ln>
                <a:noFill/>
              </a:ln>
              <a:solidFill>
                <a:schemeClr val="accent6">
                  <a:lumMod val="60000"/>
                  <a:lumOff val="40000"/>
                </a:schemeClr>
              </a:solidFill>
              <a:effectLst/>
              <a:latin typeface="Arial" panose="020B0604020202020204" pitchFamily="34" charset="0"/>
            </a:endParaRPr>
          </a:p>
        </p:txBody>
      </p:sp>
      <p:cxnSp>
        <p:nvCxnSpPr>
          <p:cNvPr id="13" name="Straight Connector 12">
            <a:extLst>
              <a:ext uri="{FF2B5EF4-FFF2-40B4-BE49-F238E27FC236}">
                <a16:creationId xmlns:a16="http://schemas.microsoft.com/office/drawing/2014/main" id="{DB8A3F4E-32FB-E7F8-65C1-177775DE4E31}"/>
              </a:ext>
            </a:extLst>
          </p:cNvPr>
          <p:cNvCxnSpPr/>
          <p:nvPr/>
        </p:nvCxnSpPr>
        <p:spPr>
          <a:xfrm>
            <a:off x="0" y="830490"/>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A70D2E60-AA19-0CA5-3142-9E8137D67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419" y="6198906"/>
            <a:ext cx="4677943" cy="472472"/>
          </a:xfrm>
          <a:prstGeom prst="rect">
            <a:avLst/>
          </a:prstGeom>
        </p:spPr>
      </p:pic>
      <p:sp>
        <p:nvSpPr>
          <p:cNvPr id="17" name="TextBox 16">
            <a:extLst>
              <a:ext uri="{FF2B5EF4-FFF2-40B4-BE49-F238E27FC236}">
                <a16:creationId xmlns:a16="http://schemas.microsoft.com/office/drawing/2014/main" id="{61364F08-8894-3BE3-B563-64C56CFBF56A}"/>
              </a:ext>
            </a:extLst>
          </p:cNvPr>
          <p:cNvSpPr txBox="1"/>
          <p:nvPr/>
        </p:nvSpPr>
        <p:spPr>
          <a:xfrm>
            <a:off x="0" y="0"/>
            <a:ext cx="1469614" cy="369332"/>
          </a:xfrm>
          <a:prstGeom prst="rect">
            <a:avLst/>
          </a:prstGeom>
          <a:noFill/>
        </p:spPr>
        <p:txBody>
          <a:bodyPr wrap="square">
            <a:spAutoFit/>
          </a:bodyPr>
          <a:lstStyle/>
          <a:p>
            <a:r>
              <a:rPr kumimoji="0" lang="en-GB" altLang="en-US" sz="18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NRF 502209 </a:t>
            </a:r>
            <a:endParaRPr lang="en-GB" dirty="0"/>
          </a:p>
        </p:txBody>
      </p:sp>
      <p:sp>
        <p:nvSpPr>
          <p:cNvPr id="6" name="TextBox 5">
            <a:extLst>
              <a:ext uri="{FF2B5EF4-FFF2-40B4-BE49-F238E27FC236}">
                <a16:creationId xmlns:a16="http://schemas.microsoft.com/office/drawing/2014/main" id="{B51BCAE3-A77B-A135-0071-7EBC089EE95D}"/>
              </a:ext>
            </a:extLst>
          </p:cNvPr>
          <p:cNvSpPr txBox="1"/>
          <p:nvPr/>
        </p:nvSpPr>
        <p:spPr>
          <a:xfrm flipH="1">
            <a:off x="9961870" y="262933"/>
            <a:ext cx="2223369" cy="215444"/>
          </a:xfrm>
          <a:prstGeom prst="rect">
            <a:avLst/>
          </a:prstGeom>
          <a:noFill/>
        </p:spPr>
        <p:txBody>
          <a:bodyPr wrap="square" rtlCol="0">
            <a:spAutoFit/>
          </a:bodyPr>
          <a:lstStyle/>
          <a:p>
            <a:r>
              <a:rPr lang="en-GB" sz="800" dirty="0"/>
              <a:t>Prepared by Dr Aline Finger, afinger@rbge.org.uk</a:t>
            </a:r>
          </a:p>
        </p:txBody>
      </p:sp>
      <p:pic>
        <p:nvPicPr>
          <p:cNvPr id="27" name="Picture 3" descr="Logo, company name&#10;&#10;Description automatically generated">
            <a:extLst>
              <a:ext uri="{FF2B5EF4-FFF2-40B4-BE49-F238E27FC236}">
                <a16:creationId xmlns:a16="http://schemas.microsoft.com/office/drawing/2014/main" id="{F9AFEEA3-5F3D-A957-D31C-64D2014406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6881" y="6033725"/>
            <a:ext cx="1071554" cy="8242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AAB243-6717-CA14-0694-265B4043C296}"/>
              </a:ext>
            </a:extLst>
          </p:cNvPr>
          <p:cNvSpPr txBox="1"/>
          <p:nvPr/>
        </p:nvSpPr>
        <p:spPr>
          <a:xfrm>
            <a:off x="113045" y="992992"/>
            <a:ext cx="4737783" cy="1323439"/>
          </a:xfrm>
          <a:prstGeom prst="rect">
            <a:avLst/>
          </a:prstGeom>
          <a:noFill/>
        </p:spPr>
        <p:txBody>
          <a:bodyPr wrap="square">
            <a:spAutoFit/>
          </a:bodyPr>
          <a:lstStyle/>
          <a:p>
            <a:r>
              <a:rPr lang="en-GB" sz="1200" b="1" dirty="0">
                <a:latin typeface="Calibri" panose="020F0502020204030204" pitchFamily="34" charset="0"/>
                <a:ea typeface="Calibri" panose="020F0502020204030204" pitchFamily="34" charset="0"/>
              </a:rPr>
              <a:t>Field</a:t>
            </a:r>
            <a:r>
              <a:rPr lang="en-GB" sz="1200" b="1" dirty="0">
                <a:effectLst/>
                <a:latin typeface="Calibri" panose="020F0502020204030204" pitchFamily="34" charset="0"/>
                <a:ea typeface="Calibri" panose="020F0502020204030204" pitchFamily="34" charset="0"/>
              </a:rPr>
              <a:t> work:</a:t>
            </a:r>
            <a:endParaRPr lang="en-GB" sz="1200" dirty="0">
              <a:latin typeface="Calibri" panose="020F0502020204030204" pitchFamily="34" charset="0"/>
              <a:ea typeface="Calibri" panose="020F0502020204030204" pitchFamily="34" charset="0"/>
            </a:endParaRPr>
          </a:p>
          <a:p>
            <a:endParaRPr lang="en-GB" sz="800" dirty="0">
              <a:latin typeface="Calibri" panose="020F0502020204030204" pitchFamily="34" charset="0"/>
              <a:ea typeface="Calibri" panose="020F0502020204030204" pitchFamily="34" charset="0"/>
            </a:endParaRPr>
          </a:p>
          <a:p>
            <a:r>
              <a:rPr lang="en-GB" sz="1200" dirty="0">
                <a:latin typeface="Calibri" panose="020F0502020204030204" pitchFamily="34" charset="0"/>
                <a:ea typeface="Calibri" panose="020F0502020204030204" pitchFamily="34" charset="0"/>
              </a:rPr>
              <a:t>Max Coleman was on a field trip to help the </a:t>
            </a:r>
            <a:r>
              <a:rPr lang="en-GB" sz="1200" dirty="0"/>
              <a:t>ceremonial planting of the first of potentially resilient NRF </a:t>
            </a:r>
            <a:r>
              <a:rPr lang="en-GB" sz="1200" i="1" dirty="0" err="1"/>
              <a:t>Ulmus</a:t>
            </a:r>
            <a:r>
              <a:rPr lang="en-GB" sz="1200" i="1" dirty="0"/>
              <a:t> glabra </a:t>
            </a:r>
            <a:r>
              <a:rPr lang="en-GB" sz="1200" dirty="0"/>
              <a:t>seedlings as well as other </a:t>
            </a:r>
            <a:r>
              <a:rPr lang="en-GB" sz="1200" dirty="0">
                <a:latin typeface="Calibri" panose="020F0502020204030204" pitchFamily="34" charset="0"/>
                <a:ea typeface="Calibri" panose="020F0502020204030204" pitchFamily="34" charset="0"/>
              </a:rPr>
              <a:t>wych elm saplings</a:t>
            </a:r>
            <a:r>
              <a:rPr lang="en-GB" sz="1200" dirty="0"/>
              <a:t> at Little Assynt on Thursday 25</a:t>
            </a:r>
            <a:r>
              <a:rPr lang="en-GB" sz="1200" baseline="30000" dirty="0"/>
              <a:t>th</a:t>
            </a:r>
            <a:r>
              <a:rPr lang="en-GB" sz="1200" dirty="0"/>
              <a:t> January 2024</a:t>
            </a:r>
            <a:r>
              <a:rPr lang="en-GB" sz="1200" dirty="0">
                <a:latin typeface="Calibri" panose="020F0502020204030204" pitchFamily="34" charset="0"/>
                <a:ea typeface="Calibri" panose="020F0502020204030204" pitchFamily="34" charset="0"/>
              </a:rPr>
              <a:t>. 43 people attended, including 22 children from </a:t>
            </a:r>
            <a:r>
              <a:rPr lang="en-GB" sz="1200" dirty="0" err="1">
                <a:latin typeface="Calibri" panose="020F0502020204030204" pitchFamily="34" charset="0"/>
                <a:ea typeface="Calibri" panose="020F0502020204030204" pitchFamily="34" charset="0"/>
              </a:rPr>
              <a:t>Lochinver</a:t>
            </a:r>
            <a:r>
              <a:rPr lang="en-GB" sz="1200" dirty="0">
                <a:latin typeface="Calibri" panose="020F0502020204030204" pitchFamily="34" charset="0"/>
                <a:ea typeface="Calibri" panose="020F0502020204030204" pitchFamily="34" charset="0"/>
              </a:rPr>
              <a:t> Primary School. A write-up of the event is available as a </a:t>
            </a:r>
            <a:r>
              <a:rPr lang="en-GB" sz="1200" dirty="0" err="1">
                <a:latin typeface="Calibri" panose="020F0502020204030204" pitchFamily="34" charset="0"/>
                <a:ea typeface="Calibri" panose="020F0502020204030204" pitchFamily="34" charset="0"/>
              </a:rPr>
              <a:t>Botanics</a:t>
            </a:r>
            <a:r>
              <a:rPr lang="en-GB" sz="1200" dirty="0">
                <a:latin typeface="Calibri" panose="020F0502020204030204" pitchFamily="34" charset="0"/>
                <a:ea typeface="Calibri" panose="020F0502020204030204" pitchFamily="34" charset="0"/>
              </a:rPr>
              <a:t> blog post.</a:t>
            </a:r>
          </a:p>
        </p:txBody>
      </p:sp>
      <p:cxnSp>
        <p:nvCxnSpPr>
          <p:cNvPr id="14" name="Straight Connector 13">
            <a:extLst>
              <a:ext uri="{FF2B5EF4-FFF2-40B4-BE49-F238E27FC236}">
                <a16:creationId xmlns:a16="http://schemas.microsoft.com/office/drawing/2014/main" id="{6C2EC04D-90BE-69EF-23EA-0FCA64C7E956}"/>
              </a:ext>
            </a:extLst>
          </p:cNvPr>
          <p:cNvCxnSpPr/>
          <p:nvPr/>
        </p:nvCxnSpPr>
        <p:spPr>
          <a:xfrm>
            <a:off x="0" y="6025007"/>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6" name="AutoShape 2">
            <a:extLst>
              <a:ext uri="{FF2B5EF4-FFF2-40B4-BE49-F238E27FC236}">
                <a16:creationId xmlns:a16="http://schemas.microsoft.com/office/drawing/2014/main" id="{BC9BA402-EEB3-528B-4D95-60906F6817CC}"/>
              </a:ext>
            </a:extLst>
          </p:cNvPr>
          <p:cNvSpPr>
            <a:spLocks noChangeAspect="1" noChangeArrowheads="1"/>
          </p:cNvSpPr>
          <p:nvPr/>
        </p:nvSpPr>
        <p:spPr bwMode="auto">
          <a:xfrm>
            <a:off x="6248204" y="32405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TextBox 24">
            <a:extLst>
              <a:ext uri="{FF2B5EF4-FFF2-40B4-BE49-F238E27FC236}">
                <a16:creationId xmlns:a16="http://schemas.microsoft.com/office/drawing/2014/main" id="{226A4DFF-3191-1240-DE13-E0B219CA239F}"/>
              </a:ext>
            </a:extLst>
          </p:cNvPr>
          <p:cNvSpPr txBox="1"/>
          <p:nvPr/>
        </p:nvSpPr>
        <p:spPr>
          <a:xfrm>
            <a:off x="113046" y="2525302"/>
            <a:ext cx="4629639" cy="261610"/>
          </a:xfrm>
          <a:prstGeom prst="rect">
            <a:avLst/>
          </a:prstGeom>
          <a:solidFill>
            <a:srgbClr val="E2F0D9">
              <a:alpha val="69804"/>
            </a:srgbClr>
          </a:solidFill>
        </p:spPr>
        <p:txBody>
          <a:bodyPr wrap="square" rtlCol="0">
            <a:spAutoFit/>
          </a:bodyPr>
          <a:lstStyle/>
          <a:p>
            <a:pPr algn="ctr"/>
            <a:r>
              <a:rPr lang="en-GB" sz="1100" dirty="0"/>
              <a:t>Max and Mandy Haggith planting 1 celebrational NRF </a:t>
            </a:r>
            <a:r>
              <a:rPr lang="en-GB" sz="1100" i="1" dirty="0" err="1"/>
              <a:t>Ulmus</a:t>
            </a:r>
            <a:r>
              <a:rPr lang="en-GB" sz="1100" i="1" dirty="0"/>
              <a:t> glabra </a:t>
            </a:r>
            <a:r>
              <a:rPr lang="en-GB" sz="1100" dirty="0"/>
              <a:t>tree </a:t>
            </a:r>
            <a:endParaRPr lang="en-GB" sz="1100" i="1" dirty="0"/>
          </a:p>
        </p:txBody>
      </p:sp>
      <p:sp>
        <p:nvSpPr>
          <p:cNvPr id="18" name="TextBox 17">
            <a:extLst>
              <a:ext uri="{FF2B5EF4-FFF2-40B4-BE49-F238E27FC236}">
                <a16:creationId xmlns:a16="http://schemas.microsoft.com/office/drawing/2014/main" id="{23230525-DE5D-F163-C94D-BA1918515693}"/>
              </a:ext>
            </a:extLst>
          </p:cNvPr>
          <p:cNvSpPr txBox="1"/>
          <p:nvPr/>
        </p:nvSpPr>
        <p:spPr>
          <a:xfrm>
            <a:off x="9995168" y="0"/>
            <a:ext cx="2196832" cy="369332"/>
          </a:xfrm>
          <a:prstGeom prst="rect">
            <a:avLst/>
          </a:prstGeom>
          <a:noFill/>
        </p:spPr>
        <p:txBody>
          <a:bodyPr wrap="square" rtlCol="0">
            <a:spAutoFit/>
          </a:bodyPr>
          <a:lstStyle/>
          <a:p>
            <a:r>
              <a:rPr lang="en-GB" dirty="0"/>
              <a:t>Update January 2024</a:t>
            </a:r>
          </a:p>
        </p:txBody>
      </p:sp>
      <p:pic>
        <p:nvPicPr>
          <p:cNvPr id="4" name="x_x_34F6D59F-5F9F-4056-BCA3-5DE3E1E05AE8">
            <a:extLst>
              <a:ext uri="{FF2B5EF4-FFF2-40B4-BE49-F238E27FC236}">
                <a16:creationId xmlns:a16="http://schemas.microsoft.com/office/drawing/2014/main" id="{9E7CF386-1093-5AC1-7216-B9EDE62D05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4746" y="869738"/>
            <a:ext cx="3610546" cy="249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x_x_B22350E0-8499-4C8D-8AA3-B4116626573B">
            <a:extLst>
              <a:ext uri="{FF2B5EF4-FFF2-40B4-BE49-F238E27FC236}">
                <a16:creationId xmlns:a16="http://schemas.microsoft.com/office/drawing/2014/main" id="{A261A77F-D20B-4E60-4B40-273D2B774D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1391" y="923929"/>
            <a:ext cx="3227561" cy="504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C4EF1565-787A-B717-D2FF-674D8132368F}"/>
              </a:ext>
            </a:extLst>
          </p:cNvPr>
          <p:cNvSpPr txBox="1"/>
          <p:nvPr/>
        </p:nvSpPr>
        <p:spPr>
          <a:xfrm>
            <a:off x="8851391" y="923929"/>
            <a:ext cx="3227561" cy="246221"/>
          </a:xfrm>
          <a:prstGeom prst="rect">
            <a:avLst/>
          </a:prstGeom>
          <a:solidFill>
            <a:srgbClr val="E2F0D9">
              <a:alpha val="69804"/>
            </a:srgbClr>
          </a:solidFill>
        </p:spPr>
        <p:txBody>
          <a:bodyPr wrap="square" rtlCol="0">
            <a:spAutoFit/>
          </a:bodyPr>
          <a:lstStyle/>
          <a:p>
            <a:pPr algn="ctr"/>
            <a:r>
              <a:rPr lang="en-GB" sz="1000" dirty="0" err="1"/>
              <a:t>Lochinver</a:t>
            </a:r>
            <a:r>
              <a:rPr lang="en-GB" sz="1000" dirty="0"/>
              <a:t> Primary School pupil planting a wych elm sapling</a:t>
            </a:r>
          </a:p>
        </p:txBody>
      </p:sp>
      <p:pic>
        <p:nvPicPr>
          <p:cNvPr id="1029" name="x_x_07133341-521D-4416-A00E-4FC3420A1683">
            <a:extLst>
              <a:ext uri="{FF2B5EF4-FFF2-40B4-BE49-F238E27FC236}">
                <a16:creationId xmlns:a16="http://schemas.microsoft.com/office/drawing/2014/main" id="{07E2CD2F-E142-B07B-57F3-658B599550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2748" y="3406164"/>
            <a:ext cx="3610546" cy="256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81BAF4B-1B80-EE48-3091-C702F1D0EB6A}"/>
              </a:ext>
            </a:extLst>
          </p:cNvPr>
          <p:cNvSpPr txBox="1"/>
          <p:nvPr/>
        </p:nvSpPr>
        <p:spPr>
          <a:xfrm>
            <a:off x="4972748" y="869862"/>
            <a:ext cx="3610546" cy="400110"/>
          </a:xfrm>
          <a:prstGeom prst="rect">
            <a:avLst/>
          </a:prstGeom>
          <a:solidFill>
            <a:srgbClr val="E2F0D9">
              <a:alpha val="69804"/>
            </a:srgbClr>
          </a:solidFill>
        </p:spPr>
        <p:txBody>
          <a:bodyPr wrap="square" rtlCol="0">
            <a:spAutoFit/>
          </a:bodyPr>
          <a:lstStyle/>
          <a:p>
            <a:pPr algn="ctr"/>
            <a:r>
              <a:rPr lang="en-GB" sz="1000" dirty="0"/>
              <a:t>Tape indicating girth of Brahan Elm, Britain’s largest wych elm, that died from DED in 2021</a:t>
            </a:r>
          </a:p>
        </p:txBody>
      </p:sp>
      <p:sp>
        <p:nvSpPr>
          <p:cNvPr id="7" name="TextBox 6">
            <a:extLst>
              <a:ext uri="{FF2B5EF4-FFF2-40B4-BE49-F238E27FC236}">
                <a16:creationId xmlns:a16="http://schemas.microsoft.com/office/drawing/2014/main" id="{259D0C29-0974-9F01-7ACF-CA02D0BF3C15}"/>
              </a:ext>
            </a:extLst>
          </p:cNvPr>
          <p:cNvSpPr txBox="1"/>
          <p:nvPr/>
        </p:nvSpPr>
        <p:spPr>
          <a:xfrm>
            <a:off x="4972748" y="3406573"/>
            <a:ext cx="3610546" cy="261610"/>
          </a:xfrm>
          <a:prstGeom prst="rect">
            <a:avLst/>
          </a:prstGeom>
          <a:solidFill>
            <a:srgbClr val="E2F0D9">
              <a:alpha val="69804"/>
            </a:srgbClr>
          </a:solidFill>
        </p:spPr>
        <p:txBody>
          <a:bodyPr wrap="square" rtlCol="0">
            <a:spAutoFit/>
          </a:bodyPr>
          <a:lstStyle/>
          <a:p>
            <a:pPr algn="ctr"/>
            <a:r>
              <a:rPr lang="en-GB" sz="1100" dirty="0"/>
              <a:t>Lifting wych elms at the Little Assynt tree nursery</a:t>
            </a:r>
          </a:p>
        </p:txBody>
      </p:sp>
      <p:sp>
        <p:nvSpPr>
          <p:cNvPr id="8" name="TextBox 7">
            <a:extLst>
              <a:ext uri="{FF2B5EF4-FFF2-40B4-BE49-F238E27FC236}">
                <a16:creationId xmlns:a16="http://schemas.microsoft.com/office/drawing/2014/main" id="{48A9C6CB-2665-7FE0-A456-212956DFAE08}"/>
              </a:ext>
            </a:extLst>
          </p:cNvPr>
          <p:cNvSpPr txBox="1"/>
          <p:nvPr/>
        </p:nvSpPr>
        <p:spPr>
          <a:xfrm>
            <a:off x="113045" y="5364141"/>
            <a:ext cx="4629640" cy="246221"/>
          </a:xfrm>
          <a:prstGeom prst="rect">
            <a:avLst/>
          </a:prstGeom>
          <a:solidFill>
            <a:srgbClr val="595959">
              <a:alpha val="50196"/>
            </a:srgbClr>
          </a:solidFill>
        </p:spPr>
        <p:txBody>
          <a:bodyPr wrap="square" rtlCol="0">
            <a:spAutoFit/>
          </a:bodyPr>
          <a:lstStyle/>
          <a:p>
            <a:r>
              <a:rPr lang="en-GB" sz="1000" dirty="0">
                <a:solidFill>
                  <a:schemeClr val="bg1"/>
                </a:solidFill>
              </a:rPr>
              <a:t>© Chris </a:t>
            </a:r>
            <a:r>
              <a:rPr lang="en-GB" sz="1000" dirty="0" err="1">
                <a:solidFill>
                  <a:schemeClr val="bg1"/>
                </a:solidFill>
                <a:effectLst/>
                <a:latin typeface="Calibri" panose="020F0502020204030204" pitchFamily="34" charset="0"/>
                <a:ea typeface="Calibri" panose="020F0502020204030204" pitchFamily="34" charset="0"/>
              </a:rPr>
              <a:t>Puddephatt</a:t>
            </a:r>
            <a:r>
              <a:rPr lang="en-GB" sz="1000" dirty="0">
                <a:solidFill>
                  <a:schemeClr val="bg1"/>
                </a:solidFill>
                <a:effectLst/>
                <a:latin typeface="Calibri" panose="020F0502020204030204" pitchFamily="34" charset="0"/>
                <a:ea typeface="Calibri" panose="020F0502020204030204" pitchFamily="34" charset="0"/>
              </a:rPr>
              <a:t>, </a:t>
            </a:r>
            <a:r>
              <a:rPr lang="en-GB" sz="1000" u="sng" dirty="0">
                <a:solidFill>
                  <a:schemeClr val="bg1"/>
                </a:solidFill>
                <a:effectLst/>
                <a:latin typeface="Calibri" panose="020F0502020204030204" pitchFamily="34" charset="0"/>
                <a:ea typeface="Calibri" panose="020F0502020204030204" pitchFamily="34" charset="0"/>
                <a:hlinkClick r:id="rId9">
                  <a:extLst>
                    <a:ext uri="{A12FA001-AC4F-418D-AE19-62706E023703}">
                      <ahyp:hlinkClr xmlns:ahyp="http://schemas.microsoft.com/office/drawing/2018/hyperlinkcolor" val="tx"/>
                    </a:ext>
                  </a:extLst>
                </a:hlinkClick>
              </a:rPr>
              <a:t>chris@jacksonphotography.co.uk</a:t>
            </a:r>
            <a:r>
              <a:rPr lang="en-GB" sz="1000" dirty="0">
                <a:solidFill>
                  <a:schemeClr val="bg1"/>
                </a:solidFill>
              </a:rPr>
              <a:t> </a:t>
            </a:r>
          </a:p>
        </p:txBody>
      </p:sp>
      <p:sp>
        <p:nvSpPr>
          <p:cNvPr id="9" name="TextBox 8">
            <a:extLst>
              <a:ext uri="{FF2B5EF4-FFF2-40B4-BE49-F238E27FC236}">
                <a16:creationId xmlns:a16="http://schemas.microsoft.com/office/drawing/2014/main" id="{5854AE2A-A4FC-A40E-0018-A550BC9FCBE2}"/>
              </a:ext>
            </a:extLst>
          </p:cNvPr>
          <p:cNvSpPr txBox="1"/>
          <p:nvPr/>
        </p:nvSpPr>
        <p:spPr>
          <a:xfrm>
            <a:off x="4972748" y="5724156"/>
            <a:ext cx="3610546" cy="246221"/>
          </a:xfrm>
          <a:prstGeom prst="rect">
            <a:avLst/>
          </a:prstGeom>
          <a:solidFill>
            <a:srgbClr val="595959">
              <a:alpha val="50196"/>
            </a:srgbClr>
          </a:solidFill>
        </p:spPr>
        <p:txBody>
          <a:bodyPr wrap="square" rtlCol="0">
            <a:spAutoFit/>
          </a:bodyPr>
          <a:lstStyle/>
          <a:p>
            <a:r>
              <a:rPr lang="en-GB" sz="1000" dirty="0">
                <a:solidFill>
                  <a:schemeClr val="bg1"/>
                </a:solidFill>
              </a:rPr>
              <a:t>© Chris </a:t>
            </a:r>
            <a:r>
              <a:rPr lang="en-GB" sz="1000" dirty="0" err="1">
                <a:solidFill>
                  <a:schemeClr val="bg1"/>
                </a:solidFill>
                <a:effectLst/>
                <a:latin typeface="Calibri" panose="020F0502020204030204" pitchFamily="34" charset="0"/>
                <a:ea typeface="Calibri" panose="020F0502020204030204" pitchFamily="34" charset="0"/>
              </a:rPr>
              <a:t>Puddephatt</a:t>
            </a:r>
            <a:r>
              <a:rPr lang="en-GB" sz="1000" dirty="0">
                <a:solidFill>
                  <a:schemeClr val="bg1"/>
                </a:solidFill>
                <a:effectLst/>
                <a:latin typeface="Calibri" panose="020F0502020204030204" pitchFamily="34" charset="0"/>
                <a:ea typeface="Calibri" panose="020F0502020204030204" pitchFamily="34" charset="0"/>
              </a:rPr>
              <a:t>, </a:t>
            </a:r>
            <a:r>
              <a:rPr lang="en-GB" sz="1000" u="sng" dirty="0">
                <a:solidFill>
                  <a:schemeClr val="bg1"/>
                </a:solidFill>
                <a:effectLst/>
                <a:latin typeface="Calibri" panose="020F0502020204030204" pitchFamily="34" charset="0"/>
                <a:ea typeface="Calibri" panose="020F0502020204030204" pitchFamily="34" charset="0"/>
                <a:hlinkClick r:id="rId9">
                  <a:extLst>
                    <a:ext uri="{A12FA001-AC4F-418D-AE19-62706E023703}">
                      <ahyp:hlinkClr xmlns:ahyp="http://schemas.microsoft.com/office/drawing/2018/hyperlinkcolor" val="tx"/>
                    </a:ext>
                  </a:extLst>
                </a:hlinkClick>
              </a:rPr>
              <a:t>chris@jacksonphotography.co.uk</a:t>
            </a:r>
            <a:r>
              <a:rPr lang="en-GB" sz="1000" dirty="0">
                <a:solidFill>
                  <a:schemeClr val="bg1"/>
                </a:solidFill>
              </a:rPr>
              <a:t> </a:t>
            </a:r>
          </a:p>
        </p:txBody>
      </p:sp>
      <p:sp>
        <p:nvSpPr>
          <p:cNvPr id="10" name="TextBox 9">
            <a:extLst>
              <a:ext uri="{FF2B5EF4-FFF2-40B4-BE49-F238E27FC236}">
                <a16:creationId xmlns:a16="http://schemas.microsoft.com/office/drawing/2014/main" id="{59EDF5DF-BA38-E4BA-147C-9B1572489FDA}"/>
              </a:ext>
            </a:extLst>
          </p:cNvPr>
          <p:cNvSpPr txBox="1"/>
          <p:nvPr/>
        </p:nvSpPr>
        <p:spPr>
          <a:xfrm>
            <a:off x="4972748" y="3117393"/>
            <a:ext cx="3610546" cy="246221"/>
          </a:xfrm>
          <a:prstGeom prst="rect">
            <a:avLst/>
          </a:prstGeom>
          <a:solidFill>
            <a:srgbClr val="595959">
              <a:alpha val="50196"/>
            </a:srgbClr>
          </a:solidFill>
        </p:spPr>
        <p:txBody>
          <a:bodyPr wrap="square" rtlCol="0">
            <a:spAutoFit/>
          </a:bodyPr>
          <a:lstStyle/>
          <a:p>
            <a:r>
              <a:rPr lang="en-GB" sz="1000" dirty="0">
                <a:solidFill>
                  <a:schemeClr val="bg1"/>
                </a:solidFill>
              </a:rPr>
              <a:t>© Chris </a:t>
            </a:r>
            <a:r>
              <a:rPr lang="en-GB" sz="1000" dirty="0" err="1">
                <a:solidFill>
                  <a:schemeClr val="bg1"/>
                </a:solidFill>
                <a:effectLst/>
                <a:latin typeface="Calibri" panose="020F0502020204030204" pitchFamily="34" charset="0"/>
                <a:ea typeface="Calibri" panose="020F0502020204030204" pitchFamily="34" charset="0"/>
              </a:rPr>
              <a:t>Puddephatt</a:t>
            </a:r>
            <a:r>
              <a:rPr lang="en-GB" sz="1000" dirty="0">
                <a:solidFill>
                  <a:schemeClr val="bg1"/>
                </a:solidFill>
                <a:effectLst/>
                <a:latin typeface="Calibri" panose="020F0502020204030204" pitchFamily="34" charset="0"/>
                <a:ea typeface="Calibri" panose="020F0502020204030204" pitchFamily="34" charset="0"/>
              </a:rPr>
              <a:t>, </a:t>
            </a:r>
            <a:r>
              <a:rPr lang="en-GB" sz="1000" u="sng" dirty="0">
                <a:solidFill>
                  <a:schemeClr val="bg1"/>
                </a:solidFill>
                <a:effectLst/>
                <a:latin typeface="Calibri" panose="020F0502020204030204" pitchFamily="34" charset="0"/>
                <a:ea typeface="Calibri" panose="020F0502020204030204" pitchFamily="34" charset="0"/>
                <a:hlinkClick r:id="rId9">
                  <a:extLst>
                    <a:ext uri="{A12FA001-AC4F-418D-AE19-62706E023703}">
                      <ahyp:hlinkClr xmlns:ahyp="http://schemas.microsoft.com/office/drawing/2018/hyperlinkcolor" val="tx"/>
                    </a:ext>
                  </a:extLst>
                </a:hlinkClick>
              </a:rPr>
              <a:t>chris@jacksonphotography.co.uk</a:t>
            </a:r>
            <a:r>
              <a:rPr lang="en-GB" sz="1000" dirty="0">
                <a:solidFill>
                  <a:schemeClr val="bg1"/>
                </a:solidFill>
              </a:rPr>
              <a:t> </a:t>
            </a:r>
          </a:p>
        </p:txBody>
      </p:sp>
      <p:sp>
        <p:nvSpPr>
          <p:cNvPr id="11" name="TextBox 10">
            <a:extLst>
              <a:ext uri="{FF2B5EF4-FFF2-40B4-BE49-F238E27FC236}">
                <a16:creationId xmlns:a16="http://schemas.microsoft.com/office/drawing/2014/main" id="{94C44C6E-6D39-BEA5-4854-013AE2B83F56}"/>
              </a:ext>
            </a:extLst>
          </p:cNvPr>
          <p:cNvSpPr txBox="1"/>
          <p:nvPr/>
        </p:nvSpPr>
        <p:spPr>
          <a:xfrm>
            <a:off x="8849392" y="5729963"/>
            <a:ext cx="3229559" cy="246221"/>
          </a:xfrm>
          <a:prstGeom prst="rect">
            <a:avLst/>
          </a:prstGeom>
          <a:solidFill>
            <a:srgbClr val="595959">
              <a:alpha val="50196"/>
            </a:srgbClr>
          </a:solidFill>
        </p:spPr>
        <p:txBody>
          <a:bodyPr wrap="square" rtlCol="0">
            <a:spAutoFit/>
          </a:bodyPr>
          <a:lstStyle/>
          <a:p>
            <a:r>
              <a:rPr lang="en-GB" sz="1000" dirty="0">
                <a:solidFill>
                  <a:schemeClr val="bg1"/>
                </a:solidFill>
              </a:rPr>
              <a:t>© Chris </a:t>
            </a:r>
            <a:r>
              <a:rPr lang="en-GB" sz="1000" dirty="0" err="1">
                <a:solidFill>
                  <a:schemeClr val="bg1"/>
                </a:solidFill>
                <a:effectLst/>
                <a:latin typeface="Calibri" panose="020F0502020204030204" pitchFamily="34" charset="0"/>
                <a:ea typeface="Calibri" panose="020F0502020204030204" pitchFamily="34" charset="0"/>
              </a:rPr>
              <a:t>Puddephatt</a:t>
            </a:r>
            <a:r>
              <a:rPr lang="en-GB" sz="1000" dirty="0">
                <a:solidFill>
                  <a:schemeClr val="bg1"/>
                </a:solidFill>
                <a:effectLst/>
                <a:latin typeface="Calibri" panose="020F0502020204030204" pitchFamily="34" charset="0"/>
                <a:ea typeface="Calibri" panose="020F0502020204030204" pitchFamily="34" charset="0"/>
              </a:rPr>
              <a:t>, </a:t>
            </a:r>
            <a:r>
              <a:rPr lang="en-GB" sz="1000" u="sng" dirty="0">
                <a:solidFill>
                  <a:schemeClr val="bg1"/>
                </a:solidFill>
                <a:effectLst/>
                <a:latin typeface="Calibri" panose="020F0502020204030204" pitchFamily="34" charset="0"/>
                <a:ea typeface="Calibri" panose="020F0502020204030204" pitchFamily="34" charset="0"/>
                <a:hlinkClick r:id="rId9">
                  <a:extLst>
                    <a:ext uri="{A12FA001-AC4F-418D-AE19-62706E023703}">
                      <ahyp:hlinkClr xmlns:ahyp="http://schemas.microsoft.com/office/drawing/2018/hyperlinkcolor" val="tx"/>
                    </a:ext>
                  </a:extLst>
                </a:hlinkClick>
              </a:rPr>
              <a:t>chris@jacksonphotography.co.uk</a:t>
            </a:r>
            <a:r>
              <a:rPr lang="en-GB" sz="1000" dirty="0">
                <a:solidFill>
                  <a:schemeClr val="bg1"/>
                </a:solidFill>
              </a:rPr>
              <a:t> </a:t>
            </a:r>
          </a:p>
        </p:txBody>
      </p:sp>
    </p:spTree>
    <p:extLst>
      <p:ext uri="{BB962C8B-B14F-4D97-AF65-F5344CB8AC3E}">
        <p14:creationId xmlns:p14="http://schemas.microsoft.com/office/powerpoint/2010/main" val="37605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B70FF3B-8776-6F52-D813-1C973BE495D6}"/>
              </a:ext>
            </a:extLst>
          </p:cNvPr>
          <p:cNvPicPr>
            <a:picLocks noChangeAspect="1"/>
          </p:cNvPicPr>
          <p:nvPr/>
        </p:nvPicPr>
        <p:blipFill>
          <a:blip r:embed="rId2"/>
          <a:stretch>
            <a:fillRect/>
          </a:stretch>
        </p:blipFill>
        <p:spPr>
          <a:xfrm>
            <a:off x="9064235" y="3584900"/>
            <a:ext cx="1521149" cy="1836859"/>
          </a:xfrm>
          <a:prstGeom prst="rect">
            <a:avLst/>
          </a:prstGeom>
        </p:spPr>
      </p:pic>
      <p:pic>
        <p:nvPicPr>
          <p:cNvPr id="19" name="Picture 18">
            <a:extLst>
              <a:ext uri="{FF2B5EF4-FFF2-40B4-BE49-F238E27FC236}">
                <a16:creationId xmlns:a16="http://schemas.microsoft.com/office/drawing/2014/main" id="{797E8E61-6A60-1830-68F9-63CA79CB25EC}"/>
              </a:ext>
            </a:extLst>
          </p:cNvPr>
          <p:cNvPicPr>
            <a:picLocks noChangeAspect="1"/>
          </p:cNvPicPr>
          <p:nvPr/>
        </p:nvPicPr>
        <p:blipFill>
          <a:blip r:embed="rId3"/>
          <a:stretch>
            <a:fillRect/>
          </a:stretch>
        </p:blipFill>
        <p:spPr>
          <a:xfrm>
            <a:off x="10563066" y="3258637"/>
            <a:ext cx="1521150" cy="2489386"/>
          </a:xfrm>
          <a:prstGeom prst="rect">
            <a:avLst/>
          </a:prstGeom>
        </p:spPr>
      </p:pic>
      <p:pic>
        <p:nvPicPr>
          <p:cNvPr id="17" name="Picture 16">
            <a:extLst>
              <a:ext uri="{FF2B5EF4-FFF2-40B4-BE49-F238E27FC236}">
                <a16:creationId xmlns:a16="http://schemas.microsoft.com/office/drawing/2014/main" id="{D8219F96-9ACF-A75E-5DCF-42982276C1A3}"/>
              </a:ext>
            </a:extLst>
          </p:cNvPr>
          <p:cNvPicPr>
            <a:picLocks noChangeAspect="1"/>
          </p:cNvPicPr>
          <p:nvPr/>
        </p:nvPicPr>
        <p:blipFill>
          <a:blip r:embed="rId4"/>
          <a:stretch>
            <a:fillRect/>
          </a:stretch>
        </p:blipFill>
        <p:spPr>
          <a:xfrm>
            <a:off x="7549037" y="2884254"/>
            <a:ext cx="1595876" cy="3093830"/>
          </a:xfrm>
          <a:prstGeom prst="rect">
            <a:avLst/>
          </a:prstGeom>
        </p:spPr>
      </p:pic>
      <p:sp>
        <p:nvSpPr>
          <p:cNvPr id="1029" name="TextBox 1028">
            <a:extLst>
              <a:ext uri="{FF2B5EF4-FFF2-40B4-BE49-F238E27FC236}">
                <a16:creationId xmlns:a16="http://schemas.microsoft.com/office/drawing/2014/main" id="{1923EEAF-E55A-15BB-A9F4-69E0619F3F32}"/>
              </a:ext>
            </a:extLst>
          </p:cNvPr>
          <p:cNvSpPr txBox="1"/>
          <p:nvPr/>
        </p:nvSpPr>
        <p:spPr>
          <a:xfrm>
            <a:off x="7543800" y="2884859"/>
            <a:ext cx="4562020" cy="276999"/>
          </a:xfrm>
          <a:prstGeom prst="rect">
            <a:avLst/>
          </a:prstGeom>
          <a:solidFill>
            <a:srgbClr val="E2F0D9">
              <a:alpha val="69804"/>
            </a:srgbClr>
          </a:solidFill>
          <a:ln>
            <a:noFill/>
          </a:ln>
        </p:spPr>
        <p:txBody>
          <a:bodyPr wrap="square" rtlCol="0">
            <a:spAutoFit/>
          </a:bodyPr>
          <a:lstStyle/>
          <a:p>
            <a:pPr algn="ctr"/>
            <a:r>
              <a:rPr lang="en-GB" sz="1200" dirty="0"/>
              <a:t>Some of our latest social media posts</a:t>
            </a:r>
          </a:p>
        </p:txBody>
      </p:sp>
      <p:pic>
        <p:nvPicPr>
          <p:cNvPr id="15" name="Picture 14">
            <a:extLst>
              <a:ext uri="{FF2B5EF4-FFF2-40B4-BE49-F238E27FC236}">
                <a16:creationId xmlns:a16="http://schemas.microsoft.com/office/drawing/2014/main" id="{0CAAFCC9-4004-A765-0D9A-F58DC39E2667}"/>
              </a:ext>
            </a:extLst>
          </p:cNvPr>
          <p:cNvPicPr>
            <a:picLocks noChangeAspect="1"/>
          </p:cNvPicPr>
          <p:nvPr/>
        </p:nvPicPr>
        <p:blipFill>
          <a:blip r:embed="rId5"/>
          <a:stretch>
            <a:fillRect/>
          </a:stretch>
        </p:blipFill>
        <p:spPr>
          <a:xfrm>
            <a:off x="4390987" y="2981639"/>
            <a:ext cx="3086169" cy="2734354"/>
          </a:xfrm>
          <a:prstGeom prst="rect">
            <a:avLst/>
          </a:prstGeom>
        </p:spPr>
      </p:pic>
      <p:pic>
        <p:nvPicPr>
          <p:cNvPr id="10" name="Picture 9">
            <a:extLst>
              <a:ext uri="{FF2B5EF4-FFF2-40B4-BE49-F238E27FC236}">
                <a16:creationId xmlns:a16="http://schemas.microsoft.com/office/drawing/2014/main" id="{6EBCA0E2-9098-CB98-5B1A-249105D9D37E}"/>
              </a:ext>
            </a:extLst>
          </p:cNvPr>
          <p:cNvPicPr>
            <a:picLocks noChangeAspect="1"/>
          </p:cNvPicPr>
          <p:nvPr/>
        </p:nvPicPr>
        <p:blipFill>
          <a:blip r:embed="rId6"/>
          <a:stretch>
            <a:fillRect/>
          </a:stretch>
        </p:blipFill>
        <p:spPr>
          <a:xfrm>
            <a:off x="91416" y="3242514"/>
            <a:ext cx="4389028" cy="2497542"/>
          </a:xfrm>
          <a:prstGeom prst="rect">
            <a:avLst/>
          </a:prstGeom>
        </p:spPr>
      </p:pic>
      <p:pic>
        <p:nvPicPr>
          <p:cNvPr id="1027" name="Picture 1" descr="Text&#10;&#10;Description automatically generated">
            <a:extLst>
              <a:ext uri="{FF2B5EF4-FFF2-40B4-BE49-F238E27FC236}">
                <a16:creationId xmlns:a16="http://schemas.microsoft.com/office/drawing/2014/main" id="{98CA3228-81A9-90CE-83B4-D1C1463F0E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670" y="6230355"/>
            <a:ext cx="1457325" cy="4667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a:extLst>
              <a:ext uri="{FF2B5EF4-FFF2-40B4-BE49-F238E27FC236}">
                <a16:creationId xmlns:a16="http://schemas.microsoft.com/office/drawing/2014/main" id="{32F2B97F-11A6-8BD1-3BA8-1659BBC581DE}"/>
              </a:ext>
            </a:extLst>
          </p:cNvPr>
          <p:cNvSpPr>
            <a:spLocks noChangeArrowheads="1"/>
          </p:cNvSpPr>
          <p:nvPr/>
        </p:nvSpPr>
        <p:spPr bwMode="auto">
          <a:xfrm>
            <a:off x="1848155" y="-48966"/>
            <a:ext cx="7768472"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800" b="0" i="0" u="none" strike="noStrike" cap="none" normalizeH="0" baseline="0" dirty="0">
              <a:ln>
                <a:noFill/>
              </a:ln>
              <a:solidFill>
                <a:schemeClr val="accent6">
                  <a:lumMod val="60000"/>
                  <a:lumOff val="4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28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Biodiversity Net Gain: </a:t>
            </a:r>
            <a:endParaRPr kumimoji="0" lang="en-GB" altLang="en-US" sz="2800" b="0" i="0" u="none" strike="noStrike" cap="none" normalizeH="0" baseline="0" dirty="0">
              <a:ln>
                <a:noFill/>
              </a:ln>
              <a:solidFill>
                <a:schemeClr val="accent6">
                  <a:lumMod val="60000"/>
                  <a:lumOff val="4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20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Biodiversity as a crucible for saving Scotland’s most threatened species.</a:t>
            </a:r>
            <a:endParaRPr kumimoji="0" lang="en-GB" altLang="en-US" sz="2000" b="0" i="0" u="none" strike="noStrike" cap="none" normalizeH="0" baseline="0" dirty="0">
              <a:ln>
                <a:noFill/>
              </a:ln>
              <a:solidFill>
                <a:schemeClr val="accent6">
                  <a:lumMod val="60000"/>
                  <a:lumOff val="40000"/>
                </a:schemeClr>
              </a:solidFill>
              <a:effectLst/>
              <a:latin typeface="Arial" panose="020B0604020202020204" pitchFamily="34" charset="0"/>
            </a:endParaRPr>
          </a:p>
        </p:txBody>
      </p:sp>
      <p:cxnSp>
        <p:nvCxnSpPr>
          <p:cNvPr id="13" name="Straight Connector 12">
            <a:extLst>
              <a:ext uri="{FF2B5EF4-FFF2-40B4-BE49-F238E27FC236}">
                <a16:creationId xmlns:a16="http://schemas.microsoft.com/office/drawing/2014/main" id="{DB8A3F4E-32FB-E7F8-65C1-177775DE4E31}"/>
              </a:ext>
            </a:extLst>
          </p:cNvPr>
          <p:cNvCxnSpPr/>
          <p:nvPr/>
        </p:nvCxnSpPr>
        <p:spPr>
          <a:xfrm>
            <a:off x="0" y="914714"/>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A70D2E60-AA19-0CA5-3142-9E8137D672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3419" y="6198906"/>
            <a:ext cx="4677943" cy="472472"/>
          </a:xfrm>
          <a:prstGeom prst="rect">
            <a:avLst/>
          </a:prstGeom>
        </p:spPr>
      </p:pic>
      <p:sp>
        <p:nvSpPr>
          <p:cNvPr id="3" name="TextBox 2">
            <a:extLst>
              <a:ext uri="{FF2B5EF4-FFF2-40B4-BE49-F238E27FC236}">
                <a16:creationId xmlns:a16="http://schemas.microsoft.com/office/drawing/2014/main" id="{99F50280-B291-F417-DD7F-DD21C4144984}"/>
              </a:ext>
            </a:extLst>
          </p:cNvPr>
          <p:cNvSpPr txBox="1"/>
          <p:nvPr/>
        </p:nvSpPr>
        <p:spPr>
          <a:xfrm>
            <a:off x="0" y="0"/>
            <a:ext cx="1469614" cy="369332"/>
          </a:xfrm>
          <a:prstGeom prst="rect">
            <a:avLst/>
          </a:prstGeom>
          <a:noFill/>
        </p:spPr>
        <p:txBody>
          <a:bodyPr wrap="square">
            <a:spAutoFit/>
          </a:bodyPr>
          <a:lstStyle/>
          <a:p>
            <a:r>
              <a:rPr kumimoji="0" lang="en-GB" altLang="en-US" sz="1800" b="1" i="0" u="none" strike="noStrike" cap="none" normalizeH="0" baseline="0" dirty="0">
                <a:ln>
                  <a:noFill/>
                </a:ln>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NRF 502209 </a:t>
            </a:r>
            <a:endParaRPr lang="en-GB" dirty="0"/>
          </a:p>
        </p:txBody>
      </p:sp>
      <p:sp>
        <p:nvSpPr>
          <p:cNvPr id="7" name="TextBox 6">
            <a:extLst>
              <a:ext uri="{FF2B5EF4-FFF2-40B4-BE49-F238E27FC236}">
                <a16:creationId xmlns:a16="http://schemas.microsoft.com/office/drawing/2014/main" id="{4B558900-ECFA-2F52-F70F-96FE5EE80ECF}"/>
              </a:ext>
            </a:extLst>
          </p:cNvPr>
          <p:cNvSpPr txBox="1"/>
          <p:nvPr/>
        </p:nvSpPr>
        <p:spPr>
          <a:xfrm>
            <a:off x="18552" y="991929"/>
            <a:ext cx="7414817" cy="1754326"/>
          </a:xfrm>
          <a:prstGeom prst="rect">
            <a:avLst/>
          </a:prstGeom>
          <a:noFill/>
        </p:spPr>
        <p:txBody>
          <a:bodyPr wrap="square">
            <a:spAutoFit/>
          </a:bodyPr>
          <a:lstStyle/>
          <a:p>
            <a:r>
              <a:rPr lang="en-GB" sz="1200" b="1" dirty="0">
                <a:effectLst/>
                <a:latin typeface="Calibri" panose="020F0502020204030204" pitchFamily="34" charset="0"/>
                <a:ea typeface="Calibri" panose="020F0502020204030204" pitchFamily="34" charset="0"/>
              </a:rPr>
              <a:t>Communication, press and publications</a:t>
            </a:r>
            <a:r>
              <a:rPr lang="en-GB" sz="1200" dirty="0">
                <a:effectLst/>
                <a:latin typeface="Calibri" panose="020F0502020204030204" pitchFamily="34" charset="0"/>
                <a:ea typeface="Calibri" panose="020F0502020204030204" pitchFamily="34" charset="0"/>
              </a:rPr>
              <a:t>:</a:t>
            </a:r>
            <a:endParaRPr lang="en-GB" sz="1200" dirty="0"/>
          </a:p>
          <a:p>
            <a:pPr marL="171450" indent="-171450">
              <a:buFontTx/>
              <a:buChar char="-"/>
            </a:pPr>
            <a:r>
              <a:rPr lang="en-GB" sz="1200" dirty="0"/>
              <a:t>Project gets a mention in an article about the </a:t>
            </a:r>
            <a:r>
              <a:rPr lang="en-GB" sz="1200" dirty="0" err="1"/>
              <a:t>Botanics</a:t>
            </a:r>
            <a:r>
              <a:rPr lang="en-GB" sz="1200" dirty="0"/>
              <a:t>, The Scotsman on 7</a:t>
            </a:r>
            <a:r>
              <a:rPr lang="en-GB" sz="1200" baseline="30000" dirty="0"/>
              <a:t>th</a:t>
            </a:r>
            <a:r>
              <a:rPr lang="en-GB" sz="1200" dirty="0"/>
              <a:t> January ‘24</a:t>
            </a:r>
          </a:p>
          <a:p>
            <a:pPr marL="171450" indent="-171450">
              <a:buFontTx/>
              <a:buChar char="-"/>
            </a:pPr>
            <a:r>
              <a:rPr lang="en-GB" sz="1200" dirty="0"/>
              <a:t>New Botanic Stories blog available on the Assynt wych elm event: </a:t>
            </a:r>
            <a:r>
              <a:rPr lang="en-GB" sz="1200" dirty="0">
                <a:hlinkClick r:id="rId9"/>
              </a:rPr>
              <a:t>https://stories.rbge.org.uk/archives/38488</a:t>
            </a:r>
            <a:r>
              <a:rPr lang="en-GB" sz="1200" dirty="0"/>
              <a:t> </a:t>
            </a:r>
          </a:p>
          <a:p>
            <a:pPr marL="171450" indent="-171450">
              <a:buFontTx/>
              <a:buChar char="-"/>
            </a:pPr>
            <a:r>
              <a:rPr lang="en-GB" sz="1200" dirty="0"/>
              <a:t>We continued to create weekly social media posts.</a:t>
            </a:r>
          </a:p>
          <a:p>
            <a:pPr marL="171450" indent="-171450">
              <a:buFontTx/>
              <a:buChar char="-"/>
            </a:pPr>
            <a:r>
              <a:rPr lang="en-GB" sz="1200" dirty="0"/>
              <a:t>We facilitated an online assembly at the nursery where Eve Armstrong shared stories, visuals and activities to celebrate the work of the Scottish Plant Recovery team. About 10 schools visited the nursery virtually, from Falkirk, </a:t>
            </a:r>
            <a:r>
              <a:rPr lang="en-GB" sz="1200" dirty="0" err="1"/>
              <a:t>Westray</a:t>
            </a:r>
            <a:r>
              <a:rPr lang="en-GB" sz="1200" dirty="0"/>
              <a:t>, Barra, Lewis, Edinburgh and more. Becca appeared as a special guest. A recording is available at </a:t>
            </a:r>
            <a:r>
              <a:rPr lang="en-GB" sz="1200" dirty="0">
                <a:hlinkClick r:id="rId10"/>
              </a:rPr>
              <a:t>https://e-sgoil.com/scotlands-assembly-royal-botanic-garden-edinburgh/</a:t>
            </a:r>
            <a:r>
              <a:rPr lang="en-GB" sz="1200" dirty="0"/>
              <a:t> </a:t>
            </a:r>
          </a:p>
          <a:p>
            <a:pPr marL="171450" indent="-171450">
              <a:buFontTx/>
              <a:buChar char="-"/>
            </a:pPr>
            <a:r>
              <a:rPr lang="en-GB" sz="1200" dirty="0"/>
              <a:t>Article in </a:t>
            </a:r>
            <a:r>
              <a:rPr lang="en-GB" sz="1200" dirty="0" err="1"/>
              <a:t>Hort</a:t>
            </a:r>
            <a:r>
              <a:rPr lang="en-GB" sz="1200" dirty="0"/>
              <a:t> Week on wych elm planting at Assynt (26.01.24)</a:t>
            </a:r>
          </a:p>
        </p:txBody>
      </p:sp>
      <p:sp>
        <p:nvSpPr>
          <p:cNvPr id="8" name="TextBox 7">
            <a:extLst>
              <a:ext uri="{FF2B5EF4-FFF2-40B4-BE49-F238E27FC236}">
                <a16:creationId xmlns:a16="http://schemas.microsoft.com/office/drawing/2014/main" id="{0C9E165E-CB49-2F1B-56F1-16E6F06E0189}"/>
              </a:ext>
            </a:extLst>
          </p:cNvPr>
          <p:cNvSpPr txBox="1"/>
          <p:nvPr/>
        </p:nvSpPr>
        <p:spPr>
          <a:xfrm>
            <a:off x="7433369" y="992126"/>
            <a:ext cx="4758631" cy="1569660"/>
          </a:xfrm>
          <a:prstGeom prst="rect">
            <a:avLst/>
          </a:prstGeom>
          <a:noFill/>
        </p:spPr>
        <p:txBody>
          <a:bodyPr wrap="square">
            <a:spAutoFit/>
          </a:bodyPr>
          <a:lstStyle/>
          <a:p>
            <a:r>
              <a:rPr lang="en-GB" sz="1200" b="1" dirty="0">
                <a:effectLst/>
                <a:latin typeface="Calibri" panose="020F0502020204030204" pitchFamily="34" charset="0"/>
                <a:ea typeface="Calibri" panose="020F0502020204030204" pitchFamily="34" charset="0"/>
              </a:rPr>
              <a:t>Plans for </a:t>
            </a:r>
            <a:r>
              <a:rPr lang="en-GB" sz="1200" b="1" dirty="0">
                <a:latin typeface="Calibri" panose="020F0502020204030204" pitchFamily="34" charset="0"/>
                <a:ea typeface="Calibri" panose="020F0502020204030204" pitchFamily="34" charset="0"/>
              </a:rPr>
              <a:t>February</a:t>
            </a:r>
            <a:r>
              <a:rPr lang="en-GB" sz="1200" b="1" dirty="0">
                <a:effectLst/>
                <a:latin typeface="Calibri" panose="020F0502020204030204" pitchFamily="34" charset="0"/>
                <a:ea typeface="Calibri" panose="020F0502020204030204" pitchFamily="34" charset="0"/>
              </a:rPr>
              <a:t> 2024</a:t>
            </a:r>
            <a:r>
              <a:rPr lang="en-GB" sz="1200" dirty="0">
                <a:effectLst/>
                <a:latin typeface="Calibri" panose="020F0502020204030204" pitchFamily="34" charset="0"/>
                <a:ea typeface="Calibri" panose="020F0502020204030204" pitchFamily="34" charset="0"/>
              </a:rPr>
              <a:t>:</a:t>
            </a:r>
          </a:p>
          <a:p>
            <a:pPr marL="171450" indent="-171450">
              <a:buFontTx/>
              <a:buChar char="-"/>
            </a:pPr>
            <a:r>
              <a:rPr lang="en-GB" sz="1200" dirty="0">
                <a:latin typeface="Calibri" panose="020F0502020204030204" pitchFamily="34" charset="0"/>
                <a:ea typeface="Calibri" panose="020F0502020204030204" pitchFamily="34" charset="0"/>
              </a:rPr>
              <a:t>Continue</a:t>
            </a:r>
            <a:r>
              <a:rPr lang="en-GB" sz="1200" dirty="0">
                <a:effectLst/>
                <a:latin typeface="Calibri" panose="020F0502020204030204" pitchFamily="34" charset="0"/>
                <a:ea typeface="Calibri" panose="020F0502020204030204" pitchFamily="34" charset="0"/>
              </a:rPr>
              <a:t> maintenance of nursery plants</a:t>
            </a:r>
          </a:p>
          <a:p>
            <a:pPr marL="171450" indent="-171450">
              <a:buFontTx/>
              <a:buChar char="-"/>
            </a:pPr>
            <a:r>
              <a:rPr lang="en-GB" sz="1200" dirty="0">
                <a:latin typeface="Calibri" panose="020F0502020204030204" pitchFamily="34" charset="0"/>
                <a:ea typeface="Calibri" panose="020F0502020204030204" pitchFamily="34" charset="0"/>
              </a:rPr>
              <a:t>Continue genotyping </a:t>
            </a:r>
            <a:r>
              <a:rPr lang="en-GB" sz="1200" i="1" dirty="0" err="1">
                <a:latin typeface="Calibri" panose="020F0502020204030204" pitchFamily="34" charset="0"/>
                <a:ea typeface="Calibri" panose="020F0502020204030204" pitchFamily="34" charset="0"/>
              </a:rPr>
              <a:t>Ulmus</a:t>
            </a:r>
            <a:r>
              <a:rPr lang="en-GB" sz="1200" i="1" dirty="0">
                <a:latin typeface="Calibri" panose="020F0502020204030204" pitchFamily="34" charset="0"/>
                <a:ea typeface="Calibri" panose="020F0502020204030204" pitchFamily="34" charset="0"/>
              </a:rPr>
              <a:t> glabra </a:t>
            </a:r>
            <a:r>
              <a:rPr lang="en-GB" sz="1200" dirty="0">
                <a:latin typeface="Calibri" panose="020F0502020204030204" pitchFamily="34" charset="0"/>
                <a:ea typeface="Calibri" panose="020F0502020204030204" pitchFamily="34" charset="0"/>
              </a:rPr>
              <a:t>samples</a:t>
            </a:r>
          </a:p>
          <a:p>
            <a:pPr marL="171450" indent="-171450">
              <a:buFontTx/>
              <a:buChar char="-"/>
            </a:pPr>
            <a:r>
              <a:rPr lang="en-GB" sz="1200" dirty="0">
                <a:latin typeface="Calibri" panose="020F0502020204030204" pitchFamily="34" charset="0"/>
                <a:ea typeface="Calibri" panose="020F0502020204030204" pitchFamily="34" charset="0"/>
              </a:rPr>
              <a:t>Genotyping </a:t>
            </a:r>
            <a:r>
              <a:rPr lang="en-GB" sz="1200" i="1" dirty="0" err="1">
                <a:latin typeface="Calibri" panose="020F0502020204030204" pitchFamily="34" charset="0"/>
                <a:ea typeface="Calibri" panose="020F0502020204030204" pitchFamily="34" charset="0"/>
              </a:rPr>
              <a:t>Melampyrum</a:t>
            </a:r>
            <a:r>
              <a:rPr lang="en-GB" sz="1200" i="1" dirty="0">
                <a:latin typeface="Calibri" panose="020F0502020204030204" pitchFamily="34" charset="0"/>
                <a:ea typeface="Calibri" panose="020F0502020204030204" pitchFamily="34" charset="0"/>
              </a:rPr>
              <a:t> </a:t>
            </a:r>
            <a:r>
              <a:rPr lang="en-GB" sz="1200" i="1" dirty="0" err="1">
                <a:latin typeface="Calibri" panose="020F0502020204030204" pitchFamily="34" charset="0"/>
                <a:ea typeface="Calibri" panose="020F0502020204030204" pitchFamily="34" charset="0"/>
              </a:rPr>
              <a:t>sylvaticum</a:t>
            </a:r>
            <a:r>
              <a:rPr lang="en-GB" sz="1200" i="1" dirty="0">
                <a:latin typeface="Calibri" panose="020F0502020204030204" pitchFamily="34" charset="0"/>
                <a:ea typeface="Calibri" panose="020F0502020204030204" pitchFamily="34" charset="0"/>
              </a:rPr>
              <a:t> </a:t>
            </a:r>
            <a:r>
              <a:rPr lang="en-GB" sz="1200" dirty="0">
                <a:latin typeface="Calibri" panose="020F0502020204030204" pitchFamily="34" charset="0"/>
                <a:ea typeface="Calibri" panose="020F0502020204030204" pitchFamily="34" charset="0"/>
              </a:rPr>
              <a:t>samples</a:t>
            </a:r>
          </a:p>
          <a:p>
            <a:pPr marL="171450" indent="-171450">
              <a:buFontTx/>
              <a:buChar char="-"/>
            </a:pPr>
            <a:r>
              <a:rPr lang="en-GB" sz="1200" dirty="0">
                <a:latin typeface="Calibri" panose="020F0502020204030204" pitchFamily="34" charset="0"/>
                <a:ea typeface="Calibri" panose="020F0502020204030204" pitchFamily="34" charset="0"/>
              </a:rPr>
              <a:t>Hardwood cuttings for </a:t>
            </a:r>
            <a:r>
              <a:rPr lang="en-GB" sz="1200" i="1" dirty="0" err="1">
                <a:latin typeface="Calibri" panose="020F0502020204030204" pitchFamily="34" charset="0"/>
                <a:ea typeface="Calibri" panose="020F0502020204030204" pitchFamily="34" charset="0"/>
              </a:rPr>
              <a:t>Ulmus</a:t>
            </a:r>
            <a:r>
              <a:rPr lang="en-GB" sz="1200" i="1" dirty="0">
                <a:latin typeface="Calibri" panose="020F0502020204030204" pitchFamily="34" charset="0"/>
                <a:ea typeface="Calibri" panose="020F0502020204030204" pitchFamily="34" charset="0"/>
              </a:rPr>
              <a:t> glabra </a:t>
            </a:r>
          </a:p>
          <a:p>
            <a:pPr marL="171450" indent="-171450">
              <a:buFontTx/>
              <a:buChar char="-"/>
            </a:pPr>
            <a:r>
              <a:rPr lang="en-GB" sz="1200" dirty="0">
                <a:latin typeface="Calibri" panose="020F0502020204030204" pitchFamily="34" charset="0"/>
                <a:ea typeface="Calibri" panose="020F0502020204030204" pitchFamily="34" charset="0"/>
              </a:rPr>
              <a:t>Prepare </a:t>
            </a:r>
            <a:r>
              <a:rPr lang="en-GB" sz="1200" i="1" dirty="0" err="1">
                <a:latin typeface="Calibri" panose="020F0502020204030204" pitchFamily="34" charset="0"/>
                <a:ea typeface="Calibri" panose="020F0502020204030204" pitchFamily="34" charset="0"/>
              </a:rPr>
              <a:t>Ulmus</a:t>
            </a:r>
            <a:r>
              <a:rPr lang="en-GB" sz="1200" i="1" dirty="0">
                <a:latin typeface="Calibri" panose="020F0502020204030204" pitchFamily="34" charset="0"/>
                <a:ea typeface="Calibri" panose="020F0502020204030204" pitchFamily="34" charset="0"/>
              </a:rPr>
              <a:t> glabra</a:t>
            </a:r>
            <a:r>
              <a:rPr lang="en-GB" sz="1200" dirty="0">
                <a:latin typeface="Calibri" panose="020F0502020204030204" pitchFamily="34" charset="0"/>
                <a:ea typeface="Calibri" panose="020F0502020204030204" pitchFamily="34" charset="0"/>
              </a:rPr>
              <a:t> pollinations</a:t>
            </a:r>
          </a:p>
          <a:p>
            <a:pPr marL="171450" indent="-171450">
              <a:buFontTx/>
              <a:buChar char="-"/>
            </a:pPr>
            <a:r>
              <a:rPr lang="en-GB" sz="1200" i="1" dirty="0" err="1">
                <a:latin typeface="Calibri" panose="020F0502020204030204" pitchFamily="34" charset="0"/>
                <a:ea typeface="Calibri" panose="020F0502020204030204" pitchFamily="34" charset="0"/>
              </a:rPr>
              <a:t>Ulmus</a:t>
            </a:r>
            <a:r>
              <a:rPr lang="en-GB" sz="1200" i="1" dirty="0">
                <a:latin typeface="Calibri" panose="020F0502020204030204" pitchFamily="34" charset="0"/>
                <a:ea typeface="Calibri" panose="020F0502020204030204" pitchFamily="34" charset="0"/>
              </a:rPr>
              <a:t> glabra</a:t>
            </a:r>
            <a:r>
              <a:rPr lang="en-GB" sz="1200" dirty="0">
                <a:latin typeface="Calibri" panose="020F0502020204030204" pitchFamily="34" charset="0"/>
                <a:ea typeface="Calibri" panose="020F0502020204030204" pitchFamily="34" charset="0"/>
              </a:rPr>
              <a:t> visit final planting sites prior to planting in spring, for detailed planning, incl. biosecurity assessments</a:t>
            </a:r>
          </a:p>
        </p:txBody>
      </p:sp>
      <p:sp>
        <p:nvSpPr>
          <p:cNvPr id="9" name="TextBox 8">
            <a:extLst>
              <a:ext uri="{FF2B5EF4-FFF2-40B4-BE49-F238E27FC236}">
                <a16:creationId xmlns:a16="http://schemas.microsoft.com/office/drawing/2014/main" id="{93177908-6038-6964-5DF4-D785AF12B79D}"/>
              </a:ext>
            </a:extLst>
          </p:cNvPr>
          <p:cNvSpPr txBox="1"/>
          <p:nvPr/>
        </p:nvSpPr>
        <p:spPr>
          <a:xfrm flipH="1">
            <a:off x="9961870" y="262933"/>
            <a:ext cx="2223369" cy="215444"/>
          </a:xfrm>
          <a:prstGeom prst="rect">
            <a:avLst/>
          </a:prstGeom>
          <a:noFill/>
        </p:spPr>
        <p:txBody>
          <a:bodyPr wrap="square" rtlCol="0">
            <a:spAutoFit/>
          </a:bodyPr>
          <a:lstStyle/>
          <a:p>
            <a:r>
              <a:rPr lang="en-GB" sz="800" dirty="0"/>
              <a:t>Prepared by Dr Aline Finger, afinger@rbge.org.uk</a:t>
            </a:r>
          </a:p>
        </p:txBody>
      </p:sp>
      <p:pic>
        <p:nvPicPr>
          <p:cNvPr id="24" name="Picture 3" descr="Logo, company name&#10;&#10;Description automatically generated">
            <a:extLst>
              <a:ext uri="{FF2B5EF4-FFF2-40B4-BE49-F238E27FC236}">
                <a16:creationId xmlns:a16="http://schemas.microsoft.com/office/drawing/2014/main" id="{F12825CE-6E77-CEA1-326F-FFAEA50650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6881" y="6033725"/>
            <a:ext cx="1071554" cy="82427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6C2EC04D-90BE-69EF-23EA-0FCA64C7E956}"/>
              </a:ext>
            </a:extLst>
          </p:cNvPr>
          <p:cNvCxnSpPr/>
          <p:nvPr/>
        </p:nvCxnSpPr>
        <p:spPr>
          <a:xfrm>
            <a:off x="0" y="6025007"/>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030" name="Rectangle 1029">
            <a:extLst>
              <a:ext uri="{FF2B5EF4-FFF2-40B4-BE49-F238E27FC236}">
                <a16:creationId xmlns:a16="http://schemas.microsoft.com/office/drawing/2014/main" id="{2218677A-443C-838A-DFFE-75656566C77E}"/>
              </a:ext>
            </a:extLst>
          </p:cNvPr>
          <p:cNvSpPr/>
          <p:nvPr/>
        </p:nvSpPr>
        <p:spPr>
          <a:xfrm>
            <a:off x="7543800" y="2884859"/>
            <a:ext cx="4562020" cy="309383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38100">
                <a:solidFill>
                  <a:sysClr val="windowText" lastClr="000000"/>
                </a:solidFill>
              </a:ln>
              <a:noFill/>
            </a:endParaRPr>
          </a:p>
        </p:txBody>
      </p:sp>
      <p:sp>
        <p:nvSpPr>
          <p:cNvPr id="6" name="TextBox 5">
            <a:extLst>
              <a:ext uri="{FF2B5EF4-FFF2-40B4-BE49-F238E27FC236}">
                <a16:creationId xmlns:a16="http://schemas.microsoft.com/office/drawing/2014/main" id="{F7566727-DB9B-4BCA-82DA-F87E752E9753}"/>
              </a:ext>
            </a:extLst>
          </p:cNvPr>
          <p:cNvSpPr txBox="1"/>
          <p:nvPr/>
        </p:nvSpPr>
        <p:spPr>
          <a:xfrm>
            <a:off x="86179" y="2981638"/>
            <a:ext cx="7385741" cy="276999"/>
          </a:xfrm>
          <a:prstGeom prst="rect">
            <a:avLst/>
          </a:prstGeom>
          <a:solidFill>
            <a:srgbClr val="E2F0D9">
              <a:alpha val="69804"/>
            </a:srgbClr>
          </a:solidFill>
        </p:spPr>
        <p:txBody>
          <a:bodyPr wrap="square" rtlCol="0">
            <a:spAutoFit/>
          </a:bodyPr>
          <a:lstStyle/>
          <a:p>
            <a:pPr algn="ctr"/>
            <a:r>
              <a:rPr lang="en-GB" sz="1200" dirty="0"/>
              <a:t>Online Assembly presenting the Scottish Plant Recovery project</a:t>
            </a:r>
          </a:p>
        </p:txBody>
      </p:sp>
      <p:sp>
        <p:nvSpPr>
          <p:cNvPr id="26" name="Rectangle 25">
            <a:extLst>
              <a:ext uri="{FF2B5EF4-FFF2-40B4-BE49-F238E27FC236}">
                <a16:creationId xmlns:a16="http://schemas.microsoft.com/office/drawing/2014/main" id="{C8705592-B5E2-1317-4FE0-F160E468DA64}"/>
              </a:ext>
            </a:extLst>
          </p:cNvPr>
          <p:cNvSpPr/>
          <p:nvPr/>
        </p:nvSpPr>
        <p:spPr>
          <a:xfrm>
            <a:off x="91415" y="2981638"/>
            <a:ext cx="7385741" cy="27343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E66DBAD-060B-EB39-8D6D-AAF0D24E8EAA}"/>
              </a:ext>
            </a:extLst>
          </p:cNvPr>
          <p:cNvSpPr txBox="1"/>
          <p:nvPr/>
        </p:nvSpPr>
        <p:spPr>
          <a:xfrm>
            <a:off x="9995168" y="0"/>
            <a:ext cx="2196832" cy="369332"/>
          </a:xfrm>
          <a:prstGeom prst="rect">
            <a:avLst/>
          </a:prstGeom>
          <a:noFill/>
        </p:spPr>
        <p:txBody>
          <a:bodyPr wrap="square" rtlCol="0">
            <a:spAutoFit/>
          </a:bodyPr>
          <a:lstStyle/>
          <a:p>
            <a:r>
              <a:rPr lang="en-GB" dirty="0"/>
              <a:t>Update January 2024</a:t>
            </a:r>
          </a:p>
        </p:txBody>
      </p:sp>
    </p:spTree>
    <p:extLst>
      <p:ext uri="{BB962C8B-B14F-4D97-AF65-F5344CB8AC3E}">
        <p14:creationId xmlns:p14="http://schemas.microsoft.com/office/powerpoint/2010/main" val="2408057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239AC23ECA524F974EB3F0E400717F" ma:contentTypeVersion="15" ma:contentTypeDescription="Create a new document." ma:contentTypeScope="" ma:versionID="efe65aabae085efe3e431a29e6559180">
  <xsd:schema xmlns:xsd="http://www.w3.org/2001/XMLSchema" xmlns:xs="http://www.w3.org/2001/XMLSchema" xmlns:p="http://schemas.microsoft.com/office/2006/metadata/properties" xmlns:ns2="6bfdf04c-8f91-4a8b-bb21-8e5b2642aa60" xmlns:ns3="00cd9a54-b2bb-4946-8366-88bc03a09152" targetNamespace="http://schemas.microsoft.com/office/2006/metadata/properties" ma:root="true" ma:fieldsID="15a88a8668783b61eae84e7d9617768d" ns2:_="" ns3:_="">
    <xsd:import namespace="6bfdf04c-8f91-4a8b-bb21-8e5b2642aa60"/>
    <xsd:import namespace="00cd9a54-b2bb-4946-8366-88bc03a0915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fdf04c-8f91-4a8b-bb21-8e5b2642aa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267f0c9-26c2-43b0-88a9-7851c519381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cd9a54-b2bb-4946-8366-88bc03a0915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7b4a9d3-9921-47e4-be40-c7cd60dd3578}" ma:internalName="TaxCatchAll" ma:showField="CatchAllData" ma:web="00cd9a54-b2bb-4946-8366-88bc03a0915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0cd9a54-b2bb-4946-8366-88bc03a09152" xsi:nil="true"/>
    <lcf76f155ced4ddcb4097134ff3c332f xmlns="6bfdf04c-8f91-4a8b-bb21-8e5b2642aa6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0882DE1-F590-421D-8A6C-D5EAADACADDE}"/>
</file>

<file path=customXml/itemProps2.xml><?xml version="1.0" encoding="utf-8"?>
<ds:datastoreItem xmlns:ds="http://schemas.openxmlformats.org/officeDocument/2006/customXml" ds:itemID="{487A0466-EA45-4DF8-82C4-321790CBBFA3}"/>
</file>

<file path=customXml/itemProps3.xml><?xml version="1.0" encoding="utf-8"?>
<ds:datastoreItem xmlns:ds="http://schemas.openxmlformats.org/officeDocument/2006/customXml" ds:itemID="{D08E80AE-5037-4419-8AD8-9777CC457613}"/>
</file>

<file path=docProps/app.xml><?xml version="1.0" encoding="utf-8"?>
<Properties xmlns="http://schemas.openxmlformats.org/officeDocument/2006/extended-properties" xmlns:vt="http://schemas.openxmlformats.org/officeDocument/2006/docPropsVTypes">
  <TotalTime>162035</TotalTime>
  <Words>850</Words>
  <Application>Microsoft Office PowerPoint</Application>
  <PresentationFormat>Widescreen</PresentationFormat>
  <Paragraphs>73</Paragraphs>
  <Slides>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Martine Borge</dc:creator>
  <cp:lastModifiedBy>Aline Finger</cp:lastModifiedBy>
  <cp:revision>51</cp:revision>
  <dcterms:created xsi:type="dcterms:W3CDTF">2023-03-31T13:22:25Z</dcterms:created>
  <dcterms:modified xsi:type="dcterms:W3CDTF">2024-02-02T09:05:38Z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0x010100BD239AC23ECA524F974EB3F0E400717F</vt:lpwstr>
  </property>
</Properties>
</file>