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316" r:id="rId2"/>
    <p:sldId id="314" r:id="rId3"/>
    <p:sldId id="306" r:id="rId4"/>
    <p:sldId id="31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F9D95C-EE3C-4646-A923-F90248A8E52A}" v="695" dt="2023-07-30T13:18:42.5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7440" autoAdjust="0"/>
  </p:normalViewPr>
  <p:slideViewPr>
    <p:cSldViewPr snapToGrid="0">
      <p:cViewPr varScale="1">
        <p:scale>
          <a:sx n="162" d="100"/>
          <a:sy n="162" d="100"/>
        </p:scale>
        <p:origin x="18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ne Finger" userId="98fbaccb-8f8c-4c0a-ac40-b4f365946da8" providerId="ADAL" clId="{ADF9D95C-EE3C-4646-A923-F90248A8E52A}"/>
    <pc:docChg chg="undo custSel modSld">
      <pc:chgData name="Aline Finger" userId="98fbaccb-8f8c-4c0a-ac40-b4f365946da8" providerId="ADAL" clId="{ADF9D95C-EE3C-4646-A923-F90248A8E52A}" dt="2023-07-30T13:19:10.646" v="4026" actId="14100"/>
      <pc:docMkLst>
        <pc:docMk/>
      </pc:docMkLst>
      <pc:sldChg chg="addSp delSp modSp mod">
        <pc:chgData name="Aline Finger" userId="98fbaccb-8f8c-4c0a-ac40-b4f365946da8" providerId="ADAL" clId="{ADF9D95C-EE3C-4646-A923-F90248A8E52A}" dt="2023-07-30T13:18:42.520" v="4024" actId="20577"/>
        <pc:sldMkLst>
          <pc:docMk/>
          <pc:sldMk cId="376055925" sldId="306"/>
        </pc:sldMkLst>
        <pc:spChg chg="mod">
          <ac:chgData name="Aline Finger" userId="98fbaccb-8f8c-4c0a-ac40-b4f365946da8" providerId="ADAL" clId="{ADF9D95C-EE3C-4646-A923-F90248A8E52A}" dt="2023-07-30T13:18:42.520" v="4024" actId="20577"/>
          <ac:spMkLst>
            <pc:docMk/>
            <pc:sldMk cId="376055925" sldId="306"/>
            <ac:spMk id="3" creationId="{9FAAB243-6717-CA14-0694-265B4043C296}"/>
          </ac:spMkLst>
        </pc:spChg>
        <pc:spChg chg="mod">
          <ac:chgData name="Aline Finger" userId="98fbaccb-8f8c-4c0a-ac40-b4f365946da8" providerId="ADAL" clId="{ADF9D95C-EE3C-4646-A923-F90248A8E52A}" dt="2023-07-30T09:03:18.640" v="2051" actId="20577"/>
          <ac:spMkLst>
            <pc:docMk/>
            <pc:sldMk cId="376055925" sldId="306"/>
            <ac:spMk id="4" creationId="{7362EEB2-0FA5-6C49-68E0-8D816F1DF9A3}"/>
          </ac:spMkLst>
        </pc:spChg>
        <pc:spChg chg="mod">
          <ac:chgData name="Aline Finger" userId="98fbaccb-8f8c-4c0a-ac40-b4f365946da8" providerId="ADAL" clId="{ADF9D95C-EE3C-4646-A923-F90248A8E52A}" dt="2023-07-30T10:00:51.931" v="2801" actId="20577"/>
          <ac:spMkLst>
            <pc:docMk/>
            <pc:sldMk cId="376055925" sldId="306"/>
            <ac:spMk id="19" creationId="{C4EF1565-787A-B717-D2FF-674D8132368F}"/>
          </ac:spMkLst>
        </pc:spChg>
        <pc:spChg chg="mod">
          <ac:chgData name="Aline Finger" userId="98fbaccb-8f8c-4c0a-ac40-b4f365946da8" providerId="ADAL" clId="{ADF9D95C-EE3C-4646-A923-F90248A8E52A}" dt="2023-07-30T09:58:47.117" v="2664" actId="1037"/>
          <ac:spMkLst>
            <pc:docMk/>
            <pc:sldMk cId="376055925" sldId="306"/>
            <ac:spMk id="29" creationId="{C07716FE-7C54-DF6B-1F43-C5D4CC2DAA78}"/>
          </ac:spMkLst>
        </pc:spChg>
        <pc:spChg chg="mod">
          <ac:chgData name="Aline Finger" userId="98fbaccb-8f8c-4c0a-ac40-b4f365946da8" providerId="ADAL" clId="{ADF9D95C-EE3C-4646-A923-F90248A8E52A}" dt="2023-07-30T09:58:24.659" v="2638" actId="1037"/>
          <ac:spMkLst>
            <pc:docMk/>
            <pc:sldMk cId="376055925" sldId="306"/>
            <ac:spMk id="30" creationId="{8C83BE42-AA37-0A74-E219-389610FD4483}"/>
          </ac:spMkLst>
        </pc:spChg>
        <pc:picChg chg="add mod ord">
          <ac:chgData name="Aline Finger" userId="98fbaccb-8f8c-4c0a-ac40-b4f365946da8" providerId="ADAL" clId="{ADF9D95C-EE3C-4646-A923-F90248A8E52A}" dt="2023-07-30T09:58:24.659" v="2638" actId="1037"/>
          <ac:picMkLst>
            <pc:docMk/>
            <pc:sldMk cId="376055925" sldId="306"/>
            <ac:picMk id="7" creationId="{2E49AF89-AC77-2E7B-750F-96C8BC89FC40}"/>
          </ac:picMkLst>
        </pc:picChg>
        <pc:picChg chg="add mod ord">
          <ac:chgData name="Aline Finger" userId="98fbaccb-8f8c-4c0a-ac40-b4f365946da8" providerId="ADAL" clId="{ADF9D95C-EE3C-4646-A923-F90248A8E52A}" dt="2023-07-30T09:58:47.117" v="2664" actId="1037"/>
          <ac:picMkLst>
            <pc:docMk/>
            <pc:sldMk cId="376055925" sldId="306"/>
            <ac:picMk id="9" creationId="{97D92B5D-ADB1-01D5-DFA1-8B99416DC9EC}"/>
          </ac:picMkLst>
        </pc:picChg>
        <pc:picChg chg="del">
          <ac:chgData name="Aline Finger" userId="98fbaccb-8f8c-4c0a-ac40-b4f365946da8" providerId="ADAL" clId="{ADF9D95C-EE3C-4646-A923-F90248A8E52A}" dt="2023-07-30T09:04:16.043" v="2060" actId="478"/>
          <ac:picMkLst>
            <pc:docMk/>
            <pc:sldMk cId="376055925" sldId="306"/>
            <ac:picMk id="11" creationId="{2DDCAA7F-C045-8D7E-4A6D-226F6A6BF1E3}"/>
          </ac:picMkLst>
        </pc:picChg>
        <pc:picChg chg="add mod ord">
          <ac:chgData name="Aline Finger" userId="98fbaccb-8f8c-4c0a-ac40-b4f365946da8" providerId="ADAL" clId="{ADF9D95C-EE3C-4646-A923-F90248A8E52A}" dt="2023-07-30T09:59:14.856" v="2667" actId="167"/>
          <ac:picMkLst>
            <pc:docMk/>
            <pc:sldMk cId="376055925" sldId="306"/>
            <ac:picMk id="15" creationId="{AF750BFB-E754-5010-2A72-C1D8CE3623B3}"/>
          </ac:picMkLst>
        </pc:picChg>
        <pc:picChg chg="del">
          <ac:chgData name="Aline Finger" userId="98fbaccb-8f8c-4c0a-ac40-b4f365946da8" providerId="ADAL" clId="{ADF9D95C-EE3C-4646-A923-F90248A8E52A}" dt="2023-07-30T09:04:21.911" v="2063" actId="478"/>
          <ac:picMkLst>
            <pc:docMk/>
            <pc:sldMk cId="376055925" sldId="306"/>
            <ac:picMk id="18" creationId="{B9D2C3C1-46A8-7F8D-2512-F108FA36388D}"/>
          </ac:picMkLst>
        </pc:picChg>
        <pc:picChg chg="del">
          <ac:chgData name="Aline Finger" userId="98fbaccb-8f8c-4c0a-ac40-b4f365946da8" providerId="ADAL" clId="{ADF9D95C-EE3C-4646-A923-F90248A8E52A}" dt="2023-07-30T09:04:18.264" v="2061" actId="478"/>
          <ac:picMkLst>
            <pc:docMk/>
            <pc:sldMk cId="376055925" sldId="306"/>
            <ac:picMk id="23" creationId="{D3F383CD-CB0C-8FCF-EC4C-2E4F05864A39}"/>
          </ac:picMkLst>
        </pc:picChg>
        <pc:picChg chg="del">
          <ac:chgData name="Aline Finger" userId="98fbaccb-8f8c-4c0a-ac40-b4f365946da8" providerId="ADAL" clId="{ADF9D95C-EE3C-4646-A923-F90248A8E52A}" dt="2023-07-30T09:04:19.973" v="2062" actId="478"/>
          <ac:picMkLst>
            <pc:docMk/>
            <pc:sldMk cId="376055925" sldId="306"/>
            <ac:picMk id="25" creationId="{D832863B-3EFF-EA3C-22DA-A4D850C8A18E}"/>
          </ac:picMkLst>
        </pc:picChg>
      </pc:sldChg>
      <pc:sldChg chg="addSp delSp modSp mod">
        <pc:chgData name="Aline Finger" userId="98fbaccb-8f8c-4c0a-ac40-b4f365946da8" providerId="ADAL" clId="{ADF9D95C-EE3C-4646-A923-F90248A8E52A}" dt="2023-07-30T10:25:18.500" v="3272" actId="1037"/>
        <pc:sldMkLst>
          <pc:docMk/>
          <pc:sldMk cId="2685145607" sldId="314"/>
        </pc:sldMkLst>
        <pc:spChg chg="mod ord">
          <ac:chgData name="Aline Finger" userId="98fbaccb-8f8c-4c0a-ac40-b4f365946da8" providerId="ADAL" clId="{ADF9D95C-EE3C-4646-A923-F90248A8E52A}" dt="2023-07-30T10:25:18.500" v="3272" actId="1037"/>
          <ac:spMkLst>
            <pc:docMk/>
            <pc:sldMk cId="2685145607" sldId="314"/>
            <ac:spMk id="5" creationId="{1936DD4C-17EB-137A-2EAF-6A6D929366D3}"/>
          </ac:spMkLst>
        </pc:spChg>
        <pc:spChg chg="mod">
          <ac:chgData name="Aline Finger" userId="98fbaccb-8f8c-4c0a-ac40-b4f365946da8" providerId="ADAL" clId="{ADF9D95C-EE3C-4646-A923-F90248A8E52A}" dt="2023-07-30T10:23:48.759" v="3238" actId="20577"/>
          <ac:spMkLst>
            <pc:docMk/>
            <pc:sldMk cId="2685145607" sldId="314"/>
            <ac:spMk id="8" creationId="{951C3053-314E-A0A9-67F2-96C9BAC283E2}"/>
          </ac:spMkLst>
        </pc:spChg>
        <pc:spChg chg="mod ord">
          <ac:chgData name="Aline Finger" userId="98fbaccb-8f8c-4c0a-ac40-b4f365946da8" providerId="ADAL" clId="{ADF9D95C-EE3C-4646-A923-F90248A8E52A}" dt="2023-07-30T10:16:29.349" v="3086" actId="1035"/>
          <ac:spMkLst>
            <pc:docMk/>
            <pc:sldMk cId="2685145607" sldId="314"/>
            <ac:spMk id="11" creationId="{5CA4F52B-0388-4DC8-2370-86837916FFBB}"/>
          </ac:spMkLst>
        </pc:spChg>
        <pc:spChg chg="mod ord">
          <ac:chgData name="Aline Finger" userId="98fbaccb-8f8c-4c0a-ac40-b4f365946da8" providerId="ADAL" clId="{ADF9D95C-EE3C-4646-A923-F90248A8E52A}" dt="2023-07-30T10:23:06.215" v="3227" actId="14100"/>
          <ac:spMkLst>
            <pc:docMk/>
            <pc:sldMk cId="2685145607" sldId="314"/>
            <ac:spMk id="25" creationId="{87A8A0DA-F832-F5B5-20F7-A57702A85923}"/>
          </ac:spMkLst>
        </pc:spChg>
        <pc:spChg chg="del">
          <ac:chgData name="Aline Finger" userId="98fbaccb-8f8c-4c0a-ac40-b4f365946da8" providerId="ADAL" clId="{ADF9D95C-EE3C-4646-A923-F90248A8E52A}" dt="2023-07-30T10:04:22.340" v="2849" actId="478"/>
          <ac:spMkLst>
            <pc:docMk/>
            <pc:sldMk cId="2685145607" sldId="314"/>
            <ac:spMk id="26" creationId="{57097800-2B25-2DD6-59F0-D122423EC716}"/>
          </ac:spMkLst>
        </pc:spChg>
        <pc:spChg chg="mod">
          <ac:chgData name="Aline Finger" userId="98fbaccb-8f8c-4c0a-ac40-b4f365946da8" providerId="ADAL" clId="{ADF9D95C-EE3C-4646-A923-F90248A8E52A}" dt="2023-07-30T09:03:11.556" v="2047" actId="20577"/>
          <ac:spMkLst>
            <pc:docMk/>
            <pc:sldMk cId="2685145607" sldId="314"/>
            <ac:spMk id="27" creationId="{BDC4AF43-582D-A7A7-538C-0742D37160CD}"/>
          </ac:spMkLst>
        </pc:spChg>
        <pc:picChg chg="add mod modCrop">
          <ac:chgData name="Aline Finger" userId="98fbaccb-8f8c-4c0a-ac40-b4f365946da8" providerId="ADAL" clId="{ADF9D95C-EE3C-4646-A923-F90248A8E52A}" dt="2023-07-30T10:22:45.293" v="3224" actId="1076"/>
          <ac:picMkLst>
            <pc:docMk/>
            <pc:sldMk cId="2685145607" sldId="314"/>
            <ac:picMk id="4" creationId="{CABC03EE-84AA-001A-F083-BFEAF35BD0AE}"/>
          </ac:picMkLst>
        </pc:picChg>
        <pc:picChg chg="add mod">
          <ac:chgData name="Aline Finger" userId="98fbaccb-8f8c-4c0a-ac40-b4f365946da8" providerId="ADAL" clId="{ADF9D95C-EE3C-4646-A923-F90248A8E52A}" dt="2023-07-30T10:24:58.527" v="3248" actId="1076"/>
          <ac:picMkLst>
            <pc:docMk/>
            <pc:sldMk cId="2685145607" sldId="314"/>
            <ac:picMk id="7" creationId="{9493872E-B263-D658-D5CF-49D0F09ACFF4}"/>
          </ac:picMkLst>
        </pc:picChg>
        <pc:picChg chg="add mod">
          <ac:chgData name="Aline Finger" userId="98fbaccb-8f8c-4c0a-ac40-b4f365946da8" providerId="ADAL" clId="{ADF9D95C-EE3C-4646-A923-F90248A8E52A}" dt="2023-07-30T10:13:41.474" v="3074" actId="1076"/>
          <ac:picMkLst>
            <pc:docMk/>
            <pc:sldMk cId="2685145607" sldId="314"/>
            <ac:picMk id="10" creationId="{13EF5326-6237-44AE-8E84-6C1ADE25A153}"/>
          </ac:picMkLst>
        </pc:picChg>
        <pc:picChg chg="add mod">
          <ac:chgData name="Aline Finger" userId="98fbaccb-8f8c-4c0a-ac40-b4f365946da8" providerId="ADAL" clId="{ADF9D95C-EE3C-4646-A923-F90248A8E52A}" dt="2023-07-30T10:24:11.568" v="3242" actId="14100"/>
          <ac:picMkLst>
            <pc:docMk/>
            <pc:sldMk cId="2685145607" sldId="314"/>
            <ac:picMk id="16" creationId="{EC7F3BBF-7401-C6F0-FE28-E4D99D4A0424}"/>
          </ac:picMkLst>
        </pc:picChg>
        <pc:picChg chg="del">
          <ac:chgData name="Aline Finger" userId="98fbaccb-8f8c-4c0a-ac40-b4f365946da8" providerId="ADAL" clId="{ADF9D95C-EE3C-4646-A923-F90248A8E52A}" dt="2023-07-30T09:04:11.774" v="2059" actId="478"/>
          <ac:picMkLst>
            <pc:docMk/>
            <pc:sldMk cId="2685145607" sldId="314"/>
            <ac:picMk id="18" creationId="{337786EB-0551-1DAF-56E8-B322C186C140}"/>
          </ac:picMkLst>
        </pc:picChg>
        <pc:picChg chg="add mod">
          <ac:chgData name="Aline Finger" userId="98fbaccb-8f8c-4c0a-ac40-b4f365946da8" providerId="ADAL" clId="{ADF9D95C-EE3C-4646-A923-F90248A8E52A}" dt="2023-07-30T10:25:18.500" v="3272" actId="1037"/>
          <ac:picMkLst>
            <pc:docMk/>
            <pc:sldMk cId="2685145607" sldId="314"/>
            <ac:picMk id="19" creationId="{56B03DEF-F396-D0ED-AB7D-93710B4ECF23}"/>
          </ac:picMkLst>
        </pc:picChg>
        <pc:picChg chg="del">
          <ac:chgData name="Aline Finger" userId="98fbaccb-8f8c-4c0a-ac40-b4f365946da8" providerId="ADAL" clId="{ADF9D95C-EE3C-4646-A923-F90248A8E52A}" dt="2023-07-30T09:04:09.853" v="2058" actId="478"/>
          <ac:picMkLst>
            <pc:docMk/>
            <pc:sldMk cId="2685145607" sldId="314"/>
            <ac:picMk id="20" creationId="{05DDF23C-C64A-2C61-F4F1-C6A49960BE3E}"/>
          </ac:picMkLst>
        </pc:picChg>
        <pc:picChg chg="del">
          <ac:chgData name="Aline Finger" userId="98fbaccb-8f8c-4c0a-ac40-b4f365946da8" providerId="ADAL" clId="{ADF9D95C-EE3C-4646-A923-F90248A8E52A}" dt="2023-07-30T09:04:05.543" v="2056" actId="478"/>
          <ac:picMkLst>
            <pc:docMk/>
            <pc:sldMk cId="2685145607" sldId="314"/>
            <ac:picMk id="22" creationId="{A159FF37-8784-DDBD-E705-D3C2E60D2E80}"/>
          </ac:picMkLst>
        </pc:picChg>
        <pc:picChg chg="del">
          <ac:chgData name="Aline Finger" userId="98fbaccb-8f8c-4c0a-ac40-b4f365946da8" providerId="ADAL" clId="{ADF9D95C-EE3C-4646-A923-F90248A8E52A}" dt="2023-07-30T09:04:07.496" v="2057" actId="478"/>
          <ac:picMkLst>
            <pc:docMk/>
            <pc:sldMk cId="2685145607" sldId="314"/>
            <ac:picMk id="24" creationId="{039B8C13-AFB3-AFB9-2FF6-07A320362494}"/>
          </ac:picMkLst>
        </pc:picChg>
      </pc:sldChg>
      <pc:sldChg chg="addSp delSp modSp mod">
        <pc:chgData name="Aline Finger" userId="98fbaccb-8f8c-4c0a-ac40-b4f365946da8" providerId="ADAL" clId="{ADF9D95C-EE3C-4646-A923-F90248A8E52A}" dt="2023-07-30T13:19:10.646" v="4026" actId="14100"/>
        <pc:sldMkLst>
          <pc:docMk/>
          <pc:sldMk cId="2408057715" sldId="315"/>
        </pc:sldMkLst>
        <pc:spChg chg="mod">
          <ac:chgData name="Aline Finger" userId="98fbaccb-8f8c-4c0a-ac40-b4f365946da8" providerId="ADAL" clId="{ADF9D95C-EE3C-4646-A923-F90248A8E52A}" dt="2023-07-30T09:03:26.284" v="2055" actId="20577"/>
          <ac:spMkLst>
            <pc:docMk/>
            <pc:sldMk cId="2408057715" sldId="315"/>
            <ac:spMk id="4" creationId="{766CD650-DE52-94C1-47C0-01F4EA054060}"/>
          </ac:spMkLst>
        </pc:spChg>
        <pc:spChg chg="add del mod">
          <ac:chgData name="Aline Finger" userId="98fbaccb-8f8c-4c0a-ac40-b4f365946da8" providerId="ADAL" clId="{ADF9D95C-EE3C-4646-A923-F90248A8E52A}" dt="2023-07-30T08:41:20.734" v="550" actId="21"/>
          <ac:spMkLst>
            <pc:docMk/>
            <pc:sldMk cId="2408057715" sldId="315"/>
            <ac:spMk id="6" creationId="{9BBDC773-968C-3D9D-734F-441F38FD6B59}"/>
          </ac:spMkLst>
        </pc:spChg>
        <pc:spChg chg="mod">
          <ac:chgData name="Aline Finger" userId="98fbaccb-8f8c-4c0a-ac40-b4f365946da8" providerId="ADAL" clId="{ADF9D95C-EE3C-4646-A923-F90248A8E52A}" dt="2023-07-30T08:49:00.924" v="896"/>
          <ac:spMkLst>
            <pc:docMk/>
            <pc:sldMk cId="2408057715" sldId="315"/>
            <ac:spMk id="7" creationId="{4B558900-ECFA-2F52-F70F-96FE5EE80ECF}"/>
          </ac:spMkLst>
        </pc:spChg>
        <pc:spChg chg="mod">
          <ac:chgData name="Aline Finger" userId="98fbaccb-8f8c-4c0a-ac40-b4f365946da8" providerId="ADAL" clId="{ADF9D95C-EE3C-4646-A923-F90248A8E52A}" dt="2023-07-30T13:19:10.646" v="4026" actId="14100"/>
          <ac:spMkLst>
            <pc:docMk/>
            <pc:sldMk cId="2408057715" sldId="315"/>
            <ac:spMk id="8" creationId="{0C9E165E-CB49-2F1B-56F1-16E6F06E0189}"/>
          </ac:spMkLst>
        </pc:spChg>
        <pc:spChg chg="mod">
          <ac:chgData name="Aline Finger" userId="98fbaccb-8f8c-4c0a-ac40-b4f365946da8" providerId="ADAL" clId="{ADF9D95C-EE3C-4646-A923-F90248A8E52A}" dt="2023-07-30T08:42:46.567" v="595" actId="1035"/>
          <ac:spMkLst>
            <pc:docMk/>
            <pc:sldMk cId="2408057715" sldId="315"/>
            <ac:spMk id="11" creationId="{F41BA0E0-F1C5-18C2-664E-81275A1FFD6A}"/>
          </ac:spMkLst>
        </pc:spChg>
        <pc:spChg chg="del">
          <ac:chgData name="Aline Finger" userId="98fbaccb-8f8c-4c0a-ac40-b4f365946da8" providerId="ADAL" clId="{ADF9D95C-EE3C-4646-A923-F90248A8E52A}" dt="2023-07-30T08:28:46.732" v="0" actId="478"/>
          <ac:spMkLst>
            <pc:docMk/>
            <pc:sldMk cId="2408057715" sldId="315"/>
            <ac:spMk id="15" creationId="{F4590A97-1140-A31C-C3D3-6494628EB1A1}"/>
          </ac:spMkLst>
        </pc:spChg>
        <pc:spChg chg="add mod">
          <ac:chgData name="Aline Finger" userId="98fbaccb-8f8c-4c0a-ac40-b4f365946da8" providerId="ADAL" clId="{ADF9D95C-EE3C-4646-A923-F90248A8E52A}" dt="2023-07-30T08:43:09.365" v="605" actId="1036"/>
          <ac:spMkLst>
            <pc:docMk/>
            <pc:sldMk cId="2408057715" sldId="315"/>
            <ac:spMk id="18" creationId="{CDCEEE9D-0BD6-030C-F597-FE6D41F66E0E}"/>
          </ac:spMkLst>
        </pc:spChg>
        <pc:spChg chg="mod">
          <ac:chgData name="Aline Finger" userId="98fbaccb-8f8c-4c0a-ac40-b4f365946da8" providerId="ADAL" clId="{ADF9D95C-EE3C-4646-A923-F90248A8E52A}" dt="2023-07-30T10:37:27.607" v="3370" actId="14100"/>
          <ac:spMkLst>
            <pc:docMk/>
            <pc:sldMk cId="2408057715" sldId="315"/>
            <ac:spMk id="1029" creationId="{1923EEAF-E55A-15BB-A9F4-69E0619F3F32}"/>
          </ac:spMkLst>
        </pc:spChg>
        <pc:spChg chg="mod">
          <ac:chgData name="Aline Finger" userId="98fbaccb-8f8c-4c0a-ac40-b4f365946da8" providerId="ADAL" clId="{ADF9D95C-EE3C-4646-A923-F90248A8E52A}" dt="2023-07-30T10:37:23.451" v="3369" actId="14100"/>
          <ac:spMkLst>
            <pc:docMk/>
            <pc:sldMk cId="2408057715" sldId="315"/>
            <ac:spMk id="1030" creationId="{2218677A-443C-838A-DFFE-75656566C77E}"/>
          </ac:spMkLst>
        </pc:spChg>
        <pc:picChg chg="add mod modCrop">
          <ac:chgData name="Aline Finger" userId="98fbaccb-8f8c-4c0a-ac40-b4f365946da8" providerId="ADAL" clId="{ADF9D95C-EE3C-4646-A923-F90248A8E52A}" dt="2023-07-30T08:42:46.567" v="595" actId="1035"/>
          <ac:picMkLst>
            <pc:docMk/>
            <pc:sldMk cId="2408057715" sldId="315"/>
            <ac:picMk id="16" creationId="{82CDA0C6-439E-B5F5-4132-4E855134B6CA}"/>
          </ac:picMkLst>
        </pc:picChg>
        <pc:picChg chg="add del mod">
          <ac:chgData name="Aline Finger" userId="98fbaccb-8f8c-4c0a-ac40-b4f365946da8" providerId="ADAL" clId="{ADF9D95C-EE3C-4646-A923-F90248A8E52A}" dt="2023-07-30T08:41:14.542" v="545"/>
          <ac:picMkLst>
            <pc:docMk/>
            <pc:sldMk cId="2408057715" sldId="315"/>
            <ac:picMk id="17" creationId="{8F3CC6BB-C9ED-AECC-9FEE-E388B0066258}"/>
          </ac:picMkLst>
        </pc:picChg>
        <pc:picChg chg="add mod ord modCrop">
          <ac:chgData name="Aline Finger" userId="98fbaccb-8f8c-4c0a-ac40-b4f365946da8" providerId="ADAL" clId="{ADF9D95C-EE3C-4646-A923-F90248A8E52A}" dt="2023-07-30T10:37:33.117" v="3388" actId="1037"/>
          <ac:picMkLst>
            <pc:docMk/>
            <pc:sldMk cId="2408057715" sldId="315"/>
            <ac:picMk id="20" creationId="{9290DD7A-96A6-290B-1CF8-1D6F13EF90F8}"/>
          </ac:picMkLst>
        </pc:picChg>
        <pc:picChg chg="add mod ord">
          <ac:chgData name="Aline Finger" userId="98fbaccb-8f8c-4c0a-ac40-b4f365946da8" providerId="ADAL" clId="{ADF9D95C-EE3C-4646-A923-F90248A8E52A}" dt="2023-07-30T10:37:33.117" v="3388" actId="1037"/>
          <ac:picMkLst>
            <pc:docMk/>
            <pc:sldMk cId="2408057715" sldId="315"/>
            <ac:picMk id="22" creationId="{A5392FFA-26D6-7FEB-F7B6-5995170EE7CB}"/>
          </ac:picMkLst>
        </pc:picChg>
        <pc:picChg chg="del">
          <ac:chgData name="Aline Finger" userId="98fbaccb-8f8c-4c0a-ac40-b4f365946da8" providerId="ADAL" clId="{ADF9D95C-EE3C-4646-A923-F90248A8E52A}" dt="2023-07-30T08:28:49.457" v="1" actId="478"/>
          <ac:picMkLst>
            <pc:docMk/>
            <pc:sldMk cId="2408057715" sldId="315"/>
            <ac:picMk id="25" creationId="{A3F93386-699C-B64E-24C5-6D931AF161D3}"/>
          </ac:picMkLst>
        </pc:picChg>
        <pc:picChg chg="add mod ord">
          <ac:chgData name="Aline Finger" userId="98fbaccb-8f8c-4c0a-ac40-b4f365946da8" providerId="ADAL" clId="{ADF9D95C-EE3C-4646-A923-F90248A8E52A}" dt="2023-07-30T10:37:33.117" v="3388" actId="1037"/>
          <ac:picMkLst>
            <pc:docMk/>
            <pc:sldMk cId="2408057715" sldId="315"/>
            <ac:picMk id="26" creationId="{B2D87105-F750-20B2-3C70-53FA7A0159C5}"/>
          </ac:picMkLst>
        </pc:picChg>
        <pc:picChg chg="del">
          <ac:chgData name="Aline Finger" userId="98fbaccb-8f8c-4c0a-ac40-b4f365946da8" providerId="ADAL" clId="{ADF9D95C-EE3C-4646-A923-F90248A8E52A}" dt="2023-07-30T08:38:26.577" v="513" actId="478"/>
          <ac:picMkLst>
            <pc:docMk/>
            <pc:sldMk cId="2408057715" sldId="315"/>
            <ac:picMk id="27" creationId="{59F50F57-9624-A6CD-FEF5-1063774D6BB2}"/>
          </ac:picMkLst>
        </pc:picChg>
        <pc:picChg chg="del">
          <ac:chgData name="Aline Finger" userId="98fbaccb-8f8c-4c0a-ac40-b4f365946da8" providerId="ADAL" clId="{ADF9D95C-EE3C-4646-A923-F90248A8E52A}" dt="2023-07-30T08:31:15.070" v="124" actId="478"/>
          <ac:picMkLst>
            <pc:docMk/>
            <pc:sldMk cId="2408057715" sldId="315"/>
            <ac:picMk id="29" creationId="{CD151329-8FCA-1452-83D4-D76206E1A3CA}"/>
          </ac:picMkLst>
        </pc:picChg>
        <pc:picChg chg="add mod ord">
          <ac:chgData name="Aline Finger" userId="98fbaccb-8f8c-4c0a-ac40-b4f365946da8" providerId="ADAL" clId="{ADF9D95C-EE3C-4646-A923-F90248A8E52A}" dt="2023-07-30T10:37:40.508" v="3413" actId="1037"/>
          <ac:picMkLst>
            <pc:docMk/>
            <pc:sldMk cId="2408057715" sldId="315"/>
            <ac:picMk id="30" creationId="{13FB45AB-CD7B-80D4-0E54-0D726031D26A}"/>
          </ac:picMkLst>
        </pc:picChg>
        <pc:picChg chg="del">
          <ac:chgData name="Aline Finger" userId="98fbaccb-8f8c-4c0a-ac40-b4f365946da8" providerId="ADAL" clId="{ADF9D95C-EE3C-4646-A923-F90248A8E52A}" dt="2023-07-30T08:31:22.439" v="125" actId="478"/>
          <ac:picMkLst>
            <pc:docMk/>
            <pc:sldMk cId="2408057715" sldId="315"/>
            <ac:picMk id="31" creationId="{5055D81D-EBBB-9E68-072A-47B6D92D45A2}"/>
          </ac:picMkLst>
        </pc:picChg>
        <pc:picChg chg="del">
          <ac:chgData name="Aline Finger" userId="98fbaccb-8f8c-4c0a-ac40-b4f365946da8" providerId="ADAL" clId="{ADF9D95C-EE3C-4646-A923-F90248A8E52A}" dt="2023-07-30T08:31:24.449" v="126" actId="478"/>
          <ac:picMkLst>
            <pc:docMk/>
            <pc:sldMk cId="2408057715" sldId="315"/>
            <ac:picMk id="1025" creationId="{BF5BFE05-2AE4-BB45-76C9-F94988E72DD1}"/>
          </ac:picMkLst>
        </pc:picChg>
        <pc:picChg chg="del">
          <ac:chgData name="Aline Finger" userId="98fbaccb-8f8c-4c0a-ac40-b4f365946da8" providerId="ADAL" clId="{ADF9D95C-EE3C-4646-A923-F90248A8E52A}" dt="2023-07-30T08:31:26.339" v="127" actId="478"/>
          <ac:picMkLst>
            <pc:docMk/>
            <pc:sldMk cId="2408057715" sldId="315"/>
            <ac:picMk id="1028" creationId="{45B42CBF-62C5-6EB3-4433-8203DDC258F9}"/>
          </ac:picMkLst>
        </pc:picChg>
      </pc:sldChg>
      <pc:sldChg chg="addSp delSp modSp mod">
        <pc:chgData name="Aline Finger" userId="98fbaccb-8f8c-4c0a-ac40-b4f365946da8" providerId="ADAL" clId="{ADF9D95C-EE3C-4646-A923-F90248A8E52A}" dt="2023-07-30T11:22:33.297" v="3892" actId="14100"/>
        <pc:sldMkLst>
          <pc:docMk/>
          <pc:sldMk cId="2632714436" sldId="316"/>
        </pc:sldMkLst>
        <pc:spChg chg="add del mod">
          <ac:chgData name="Aline Finger" userId="98fbaccb-8f8c-4c0a-ac40-b4f365946da8" providerId="ADAL" clId="{ADF9D95C-EE3C-4646-A923-F90248A8E52A}" dt="2023-07-30T11:22:25.707" v="3890" actId="1037"/>
          <ac:spMkLst>
            <pc:docMk/>
            <pc:sldMk cId="2632714436" sldId="316"/>
            <ac:spMk id="9" creationId="{50A3C7EA-426E-BCA4-AEE7-6B002482343E}"/>
          </ac:spMkLst>
        </pc:spChg>
        <pc:spChg chg="mod">
          <ac:chgData name="Aline Finger" userId="98fbaccb-8f8c-4c0a-ac40-b4f365946da8" providerId="ADAL" clId="{ADF9D95C-EE3C-4646-A923-F90248A8E52A}" dt="2023-07-30T09:03:04.685" v="2043" actId="20577"/>
          <ac:spMkLst>
            <pc:docMk/>
            <pc:sldMk cId="2632714436" sldId="316"/>
            <ac:spMk id="11" creationId="{33AF76B9-CBA4-9B9A-C618-B2FB31C165B1}"/>
          </ac:spMkLst>
        </pc:spChg>
        <pc:spChg chg="mod">
          <ac:chgData name="Aline Finger" userId="98fbaccb-8f8c-4c0a-ac40-b4f365946da8" providerId="ADAL" clId="{ADF9D95C-EE3C-4646-A923-F90248A8E52A}" dt="2023-07-30T11:15:38.878" v="3732" actId="20577"/>
          <ac:spMkLst>
            <pc:docMk/>
            <pc:sldMk cId="2632714436" sldId="316"/>
            <ac:spMk id="20" creationId="{8C7A7158-7689-EB98-454B-6C458BC62B3D}"/>
          </ac:spMkLst>
        </pc:spChg>
        <pc:spChg chg="add del mod">
          <ac:chgData name="Aline Finger" userId="98fbaccb-8f8c-4c0a-ac40-b4f365946da8" providerId="ADAL" clId="{ADF9D95C-EE3C-4646-A923-F90248A8E52A}" dt="2023-07-30T11:15:40.760" v="3734" actId="1076"/>
          <ac:spMkLst>
            <pc:docMk/>
            <pc:sldMk cId="2632714436" sldId="316"/>
            <ac:spMk id="21" creationId="{C0C87264-3C53-F27C-9BBD-431AE1A90989}"/>
          </ac:spMkLst>
        </pc:spChg>
        <pc:spChg chg="mod">
          <ac:chgData name="Aline Finger" userId="98fbaccb-8f8c-4c0a-ac40-b4f365946da8" providerId="ADAL" clId="{ADF9D95C-EE3C-4646-A923-F90248A8E52A}" dt="2023-07-30T11:15:41.876" v="3735" actId="1076"/>
          <ac:spMkLst>
            <pc:docMk/>
            <pc:sldMk cId="2632714436" sldId="316"/>
            <ac:spMk id="23" creationId="{24B2C49E-890D-2B92-AA9B-1A2F00470BB1}"/>
          </ac:spMkLst>
        </pc:spChg>
        <pc:graphicFrameChg chg="add del mod">
          <ac:chgData name="Aline Finger" userId="98fbaccb-8f8c-4c0a-ac40-b4f365946da8" providerId="ADAL" clId="{ADF9D95C-EE3C-4646-A923-F90248A8E52A}" dt="2023-07-30T11:18:48.443" v="3737"/>
          <ac:graphicFrameMkLst>
            <pc:docMk/>
            <pc:sldMk cId="2632714436" sldId="316"/>
            <ac:graphicFrameMk id="7" creationId="{30AEC4E5-12F9-3610-6BD7-7517AB5053D1}"/>
          </ac:graphicFrameMkLst>
        </pc:graphicFrameChg>
        <pc:graphicFrameChg chg="add del mod">
          <ac:chgData name="Aline Finger" userId="98fbaccb-8f8c-4c0a-ac40-b4f365946da8" providerId="ADAL" clId="{ADF9D95C-EE3C-4646-A923-F90248A8E52A}" dt="2023-07-30T11:22:04.883" v="3837"/>
          <ac:graphicFrameMkLst>
            <pc:docMk/>
            <pc:sldMk cId="2632714436" sldId="316"/>
            <ac:graphicFrameMk id="15" creationId="{E3FE77EA-FDBD-BD7E-3519-40D5258D1720}"/>
          </ac:graphicFrameMkLst>
        </pc:graphicFrameChg>
        <pc:picChg chg="del">
          <ac:chgData name="Aline Finger" userId="98fbaccb-8f8c-4c0a-ac40-b4f365946da8" providerId="ADAL" clId="{ADF9D95C-EE3C-4646-A923-F90248A8E52A}" dt="2023-07-30T09:02:55.214" v="2036" actId="478"/>
          <ac:picMkLst>
            <pc:docMk/>
            <pc:sldMk cId="2632714436" sldId="316"/>
            <ac:picMk id="4" creationId="{9CA4F090-C212-F65F-171C-D41ED4C34F94}"/>
          </ac:picMkLst>
        </pc:picChg>
        <pc:picChg chg="add mod ord">
          <ac:chgData name="Aline Finger" userId="98fbaccb-8f8c-4c0a-ac40-b4f365946da8" providerId="ADAL" clId="{ADF9D95C-EE3C-4646-A923-F90248A8E52A}" dt="2023-07-30T11:15:41.876" v="3735" actId="1076"/>
          <ac:picMkLst>
            <pc:docMk/>
            <pc:sldMk cId="2632714436" sldId="316"/>
            <ac:picMk id="6" creationId="{7DE9B13E-D622-48EB-0C72-874EB594562E}"/>
          </ac:picMkLst>
        </pc:picChg>
        <pc:picChg chg="add mod">
          <ac:chgData name="Aline Finger" userId="98fbaccb-8f8c-4c0a-ac40-b4f365946da8" providerId="ADAL" clId="{ADF9D95C-EE3C-4646-A923-F90248A8E52A}" dt="2023-07-30T11:22:25.707" v="3890" actId="1037"/>
          <ac:picMkLst>
            <pc:docMk/>
            <pc:sldMk cId="2632714436" sldId="316"/>
            <ac:picMk id="8" creationId="{9A3502F4-C187-1977-A886-9D79DB04C8EA}"/>
          </ac:picMkLst>
        </pc:picChg>
        <pc:picChg chg="del">
          <ac:chgData name="Aline Finger" userId="98fbaccb-8f8c-4c0a-ac40-b4f365946da8" providerId="ADAL" clId="{ADF9D95C-EE3C-4646-A923-F90248A8E52A}" dt="2023-07-30T09:02:57.174" v="2037" actId="478"/>
          <ac:picMkLst>
            <pc:docMk/>
            <pc:sldMk cId="2632714436" sldId="316"/>
            <ac:picMk id="10" creationId="{D0E3F42E-8413-A2B0-D901-3F0DEBDD0138}"/>
          </ac:picMkLst>
        </pc:picChg>
        <pc:picChg chg="add mod">
          <ac:chgData name="Aline Finger" userId="98fbaccb-8f8c-4c0a-ac40-b4f365946da8" providerId="ADAL" clId="{ADF9D95C-EE3C-4646-A923-F90248A8E52A}" dt="2023-07-30T11:22:33.297" v="3892" actId="14100"/>
          <ac:picMkLst>
            <pc:docMk/>
            <pc:sldMk cId="2632714436" sldId="316"/>
            <ac:picMk id="16" creationId="{25BD3548-FAB9-F44D-954B-45ADFF8EA60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DF912-B1C0-D15F-A052-7ACD983F53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C29DD-BADB-8A3E-4E06-117558F64B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6DA54-7ACF-481D-A948-F6A13E599A79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427B3-F4F5-CE0D-2BF5-BCC4AFFE2F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F5855-947D-E800-5596-DDA85568FB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11D27-DF99-4CD1-BB7A-067A5686E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57603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485F0-D0B7-4FFB-8CF1-800A34FA8D38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84C18-6BF7-448A-BB15-9FD911A49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93554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CA2D-24A4-F75C-5E0A-C32968B95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8A781-7093-4B95-0E22-0B9106B79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7D4A5-48D0-5292-E33A-589B4D925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ED59C-E669-13C0-04A0-1736810B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B8CB9-B3D1-8D92-7CA2-F9ED4A8D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78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EBEA-4B8D-93FF-0C66-022DF9D7E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D9DFC-0A10-4610-EA39-1D71F99D7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03615-D644-8C10-4EA0-36EC36F7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084A5-6D97-E33C-E92B-16D8A90A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9D8D9-8103-99AF-A7E9-09CC5D9E8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19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421F5B-C784-A52C-D3E1-9258854C6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498EE-7E6F-B218-96C6-AC275FBF8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91BCA-22C9-3BA5-3AD8-CA733FF3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8C7BA-294F-3416-0A12-1461D06C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4DDEA-EE7C-6069-3CDE-8F926591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5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9BF3-479E-A966-714F-F86AEB87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61827-F838-1AF2-5715-235361E9F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7969A-00C3-EBF7-34CC-F7592B16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785C1-9A69-96F0-402C-77EAA9FA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4F448-C9AE-6CEE-4B0E-76EF4A7E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84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8B33-70D7-A479-BE53-9D60FA4A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E2C3A-B5CB-9234-16E5-C912748CF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2437D-3C5A-93AF-7BB0-5B81F7E69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77A46-D043-2576-66DB-0FBC48B7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5F1AE-FDD5-D1B7-9BA9-4C82CC07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07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D4E81-A7F2-E3D8-E3D3-6F65B0702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E51E-F3D9-3AAA-5ECB-6C28A7F02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2C083-DBC6-66AD-7396-C8C1B5C74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3F79F-3A96-BC01-8AA6-7F06A43F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9E438-310F-EFE4-2209-A6699BEE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6AF3A-C03E-593E-A7E4-AEFD63AE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08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FFBBA-A8C6-6829-7687-38A66DAD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ED508-F1A3-679C-6129-623445998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E6C0A3-8B31-6464-6376-CC7F9292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B0D62-AD30-256B-4F1A-957C981FB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95E7A2-ABE7-F237-0A6B-AA79BEB83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4F995-C3BE-907D-EEA1-70302A76D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622A94-6E40-E6DF-E898-986635EB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6FE912-4DB2-E2CC-4B0C-65D1A156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8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ECA23-173D-D917-A25C-520EDBF0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A50B2-48CA-EFE5-2D51-14E0ED36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4495F-F979-43F1-8338-7F836E89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6EA85-5EED-70BC-35F1-B0FE3E3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1AB50-0C8B-CCD5-943D-D5B9F7C05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1840D-855D-1A70-8528-CB1F15C2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1FB25-2A1B-13C3-E13A-E46826D8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79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D446E-3BFD-5F25-4841-6471EE4E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35B01-1BCE-914D-ECD2-605953D46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A7949-4716-F13B-AF8E-C721FA347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B1143-6039-8C56-7078-540A1DF7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0F25A-C9C0-BD69-894F-2F9B4295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BDF5B-B00D-4315-C154-FB245BB9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54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AB16-760F-3D88-24EC-9E44C8BB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DA526-7DD2-EF00-5B84-B86A0FF14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38CDE-26DA-53C7-596A-68002FFC6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17AD2-30AF-051A-DEAC-809BC41A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2E4-BA95-03A9-EF81-87728F24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21622-64A1-249A-2F2A-B4317FEC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38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10A70D-8C26-8A0E-1775-DD933268B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E1AF9-6169-88C9-1FAC-A348A383D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5B1E3-E468-3A7F-6171-D51B83F87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80092-1BDA-4945-93F1-6726537A86E8}" type="datetimeFigureOut">
              <a:rPr lang="en-GB" smtClean="0"/>
              <a:t>30/07/2023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A371C-AFA9-2C6E-7F42-6EB1C5F8E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A2F92-98B8-B284-840B-3E1A1D4E3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8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.png"/><Relationship Id="rId7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3.jpe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ies.rbge.org.uk/archives/37627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stories.rbge.org.uk/archives/category/scottish-plant-recovery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on a hill&#10;&#10;Description automatically generated">
            <a:extLst>
              <a:ext uri="{FF2B5EF4-FFF2-40B4-BE49-F238E27FC236}">
                <a16:creationId xmlns:a16="http://schemas.microsoft.com/office/drawing/2014/main" id="{7DE9B13E-D622-48EB-0C72-874EB5945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6" y="2293779"/>
            <a:ext cx="4838928" cy="3641294"/>
          </a:xfrm>
          <a:prstGeom prst="rect">
            <a:avLst/>
          </a:prstGeom>
        </p:spPr>
      </p:pic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9BEB7D4-B825-FA80-26F6-A6A2A824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7A7158-7689-EB98-454B-6C458BC62B3D}"/>
              </a:ext>
            </a:extLst>
          </p:cNvPr>
          <p:cNvSpPr txBox="1"/>
          <p:nvPr/>
        </p:nvSpPr>
        <p:spPr>
          <a:xfrm>
            <a:off x="153284" y="918560"/>
            <a:ext cx="57753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General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Partner meeting: Thomas Macdonald joined us to a field trip at </a:t>
            </a:r>
            <a:r>
              <a:rPr lang="en-GB" sz="1200" dirty="0" err="1"/>
              <a:t>Glenfeshie</a:t>
            </a:r>
            <a:r>
              <a:rPr lang="en-GB" sz="1200" dirty="0"/>
              <a:t> to discuss previous translocations and a strategy for new sites for different species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Ongoing work has been done on a restoration biosecurity strategy in collaboration with Dr Ruth Mitchell and the Plant Health Centre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New contact has been established with Peter Livingstone from </a:t>
            </a:r>
            <a:r>
              <a:rPr lang="en-GB" sz="1200" dirty="0" err="1"/>
              <a:t>Eadha</a:t>
            </a:r>
            <a:r>
              <a:rPr lang="en-GB" sz="1200" dirty="0"/>
              <a:t> Enterprises to possibly collaborate on </a:t>
            </a:r>
            <a:r>
              <a:rPr lang="en-GB" sz="1200" i="1" dirty="0" err="1"/>
              <a:t>Hedlundia</a:t>
            </a:r>
            <a:r>
              <a:rPr lang="en-GB" sz="1200" dirty="0"/>
              <a:t>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50280-B291-F417-DD7F-DD21C4144984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A3C7EA-426E-BCA4-AEE7-6B002482343E}"/>
              </a:ext>
            </a:extLst>
          </p:cNvPr>
          <p:cNvSpPr txBox="1"/>
          <p:nvPr/>
        </p:nvSpPr>
        <p:spPr>
          <a:xfrm>
            <a:off x="6241300" y="2184723"/>
            <a:ext cx="3769299" cy="2616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Current list of external partners / interested parties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C87264-3C53-F27C-9BBD-431AE1A90989}"/>
              </a:ext>
            </a:extLst>
          </p:cNvPr>
          <p:cNvSpPr txBox="1"/>
          <p:nvPr/>
        </p:nvSpPr>
        <p:spPr>
          <a:xfrm>
            <a:off x="6095999" y="1007070"/>
            <a:ext cx="6096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GB" sz="1200" dirty="0"/>
              <a:t>Collation of available information on horticulture has continued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Collation of information on species ecology and habitat requirements: documents are constantly being updated as soon as we receive new information on  a species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More partners / interested groups have joined the project, now 37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Regular, </a:t>
            </a:r>
            <a:r>
              <a:rPr lang="en-GB" sz="1200" dirty="0" err="1"/>
              <a:t>minuted</a:t>
            </a:r>
            <a:r>
              <a:rPr lang="en-GB" sz="1200" dirty="0"/>
              <a:t> RBGE meetings (generally Mondays 9.45-11.45) are being held to ensure effective workflow and communication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1A34BD-041B-E610-D4CF-508E5AB7367B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B2C49E-890D-2B92-AA9B-1A2F00470BB1}"/>
              </a:ext>
            </a:extLst>
          </p:cNvPr>
          <p:cNvSpPr txBox="1"/>
          <p:nvPr/>
        </p:nvSpPr>
        <p:spPr>
          <a:xfrm>
            <a:off x="477696" y="2295759"/>
            <a:ext cx="4838928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Project partner Thomas Macdonald (</a:t>
            </a:r>
            <a:r>
              <a:rPr lang="en-GB" sz="1200" dirty="0" err="1"/>
              <a:t>Glenfeshie</a:t>
            </a:r>
            <a:r>
              <a:rPr lang="en-GB" sz="1200" dirty="0"/>
              <a:t>) in the field with RBGE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AF76B9-CBA4-9B9A-C618-B2FB31C165B1}"/>
              </a:ext>
            </a:extLst>
          </p:cNvPr>
          <p:cNvSpPr txBox="1"/>
          <p:nvPr/>
        </p:nvSpPr>
        <p:spPr>
          <a:xfrm>
            <a:off x="10279530" y="0"/>
            <a:ext cx="191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July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3502F4-C187-1977-A886-9D79DB04C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300" y="2411007"/>
            <a:ext cx="3769299" cy="3590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BD3548-FAB9-F44D-954B-45ADFF8EA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4258" y="3506592"/>
            <a:ext cx="2090981" cy="120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1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C9E0A23D-83B6-1F70-390C-25B656639451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C3053-314E-A0A9-67F2-96C9BAC283E2}"/>
              </a:ext>
            </a:extLst>
          </p:cNvPr>
          <p:cNvSpPr txBox="1"/>
          <p:nvPr/>
        </p:nvSpPr>
        <p:spPr>
          <a:xfrm>
            <a:off x="166149" y="912120"/>
            <a:ext cx="70605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Nursery and lab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GB" sz="1200" i="1" dirty="0" err="1"/>
              <a:t>Hedlundia</a:t>
            </a:r>
            <a:r>
              <a:rPr lang="en-GB" sz="1200" i="1" dirty="0"/>
              <a:t> </a:t>
            </a:r>
            <a:r>
              <a:rPr lang="en-GB" sz="1200" dirty="0"/>
              <a:t>complex: micro-propagation material requires continuous, regular cleaning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Hedlundia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cuttings have started to grow and produce roots</a:t>
            </a:r>
          </a:p>
          <a:p>
            <a:pPr marL="171450" indent="-171450">
              <a:buFontTx/>
              <a:buChar char="-"/>
            </a:pP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Saxifraga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hirculus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flowering in the nursery, open pollination allowing for cross-pollination</a:t>
            </a:r>
          </a:p>
          <a:p>
            <a:pPr marL="171450" indent="-171450">
              <a:buFontTx/>
              <a:buChar char="-"/>
            </a:pP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Woodsia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ilvensis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sporophytes are growing</a:t>
            </a:r>
            <a:endParaRPr lang="en-GB" sz="12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endParaRPr lang="en-GB" sz="12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Current number of plants in ex-situ collection: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377 seeds sown (259 germinated) + &gt;1,748 cuttings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Hedlundia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/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Sorbus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complex: 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290 micro-prop samples (~15 produced leaves) + 143 cuttings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Cicerbita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alpina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209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Woodsia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ilvensis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447 + spores developing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Polygonatum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verticillatum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822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Saxifraga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hirculus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51 plugs + 100 seeds sown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Melampyrum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sylvaticum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~3500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DD608B-C470-5591-6A83-F1C9A77B2CD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1032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1FBA24C-BC6B-9938-A9B1-C50457D97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-6493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DC4AF43-582D-A7A7-538C-0742D37160CD}"/>
              </a:ext>
            </a:extLst>
          </p:cNvPr>
          <p:cNvSpPr txBox="1"/>
          <p:nvPr/>
        </p:nvSpPr>
        <p:spPr>
          <a:xfrm>
            <a:off x="10279530" y="0"/>
            <a:ext cx="191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July 2023</a:t>
            </a:r>
          </a:p>
        </p:txBody>
      </p:sp>
      <p:pic>
        <p:nvPicPr>
          <p:cNvPr id="4" name="Picture 3" descr="A yellow flower with yellow dots&#10;&#10;Description automatically generated">
            <a:extLst>
              <a:ext uri="{FF2B5EF4-FFF2-40B4-BE49-F238E27FC236}">
                <a16:creationId xmlns:a16="http://schemas.microsoft.com/office/drawing/2014/main" id="{CABC03EE-84AA-001A-F083-BFEAF35BD0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t="163" r="-361" b="-163"/>
          <a:stretch/>
        </p:blipFill>
        <p:spPr>
          <a:xfrm>
            <a:off x="8387451" y="960025"/>
            <a:ext cx="3784158" cy="3764184"/>
          </a:xfrm>
          <a:prstGeom prst="rect">
            <a:avLst/>
          </a:prstGeom>
        </p:spPr>
      </p:pic>
      <p:pic>
        <p:nvPicPr>
          <p:cNvPr id="7" name="Picture 6" descr="A bee on a yellow flower&#10;&#10;Description automatically generated">
            <a:extLst>
              <a:ext uri="{FF2B5EF4-FFF2-40B4-BE49-F238E27FC236}">
                <a16:creationId xmlns:a16="http://schemas.microsoft.com/office/drawing/2014/main" id="{9493872E-B263-D658-D5CF-49D0F09AC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531" y="3838107"/>
            <a:ext cx="1906980" cy="25426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7A8A0DA-F832-F5B5-20F7-A57702A85923}"/>
              </a:ext>
            </a:extLst>
          </p:cNvPr>
          <p:cNvSpPr txBox="1"/>
          <p:nvPr/>
        </p:nvSpPr>
        <p:spPr>
          <a:xfrm>
            <a:off x="8387451" y="947242"/>
            <a:ext cx="3804549" cy="246221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/>
              <a:t>Saxifraga </a:t>
            </a:r>
            <a:r>
              <a:rPr lang="en-GB" sz="1000" i="1" dirty="0" err="1"/>
              <a:t>hirculus</a:t>
            </a:r>
            <a:r>
              <a:rPr lang="en-GB" sz="1000" dirty="0"/>
              <a:t> flowering in the nursery</a:t>
            </a:r>
          </a:p>
        </p:txBody>
      </p:sp>
      <p:pic>
        <p:nvPicPr>
          <p:cNvPr id="10" name="Picture 9" descr="A hand holding a black container with dirt&#10;&#10;Description automatically generated">
            <a:extLst>
              <a:ext uri="{FF2B5EF4-FFF2-40B4-BE49-F238E27FC236}">
                <a16:creationId xmlns:a16="http://schemas.microsoft.com/office/drawing/2014/main" id="{13EF5326-6237-44AE-8E84-6C1ADE25A1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2" y="3589776"/>
            <a:ext cx="3140650" cy="2357021"/>
          </a:xfrm>
          <a:prstGeom prst="rect">
            <a:avLst/>
          </a:prstGeom>
        </p:spPr>
      </p:pic>
      <p:pic>
        <p:nvPicPr>
          <p:cNvPr id="16" name="Picture 15" descr="A hand holding a plant&#10;&#10;Description automatically generated">
            <a:extLst>
              <a:ext uri="{FF2B5EF4-FFF2-40B4-BE49-F238E27FC236}">
                <a16:creationId xmlns:a16="http://schemas.microsoft.com/office/drawing/2014/main" id="{EC7F3BBF-7401-C6F0-FE28-E4D99D4A04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22" y="3589776"/>
            <a:ext cx="1768721" cy="2356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A4F52B-0388-4DC8-2370-86837916FFBB}"/>
              </a:ext>
            </a:extLst>
          </p:cNvPr>
          <p:cNvSpPr txBox="1"/>
          <p:nvPr/>
        </p:nvSpPr>
        <p:spPr>
          <a:xfrm>
            <a:off x="181772" y="3591886"/>
            <a:ext cx="4906929" cy="246221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err="1"/>
              <a:t>Ulmus</a:t>
            </a:r>
            <a:r>
              <a:rPr lang="en-GB" sz="1000" i="1" dirty="0"/>
              <a:t> glabra </a:t>
            </a:r>
            <a:r>
              <a:rPr lang="en-GB" sz="1000" dirty="0"/>
              <a:t>and </a:t>
            </a:r>
            <a:r>
              <a:rPr lang="en-GB" sz="1000" i="1" dirty="0" err="1"/>
              <a:t>Hedlundia</a:t>
            </a:r>
            <a:r>
              <a:rPr lang="en-GB" sz="1000" dirty="0"/>
              <a:t> cuttings have started to produce first roots</a:t>
            </a:r>
          </a:p>
        </p:txBody>
      </p:sp>
      <p:pic>
        <p:nvPicPr>
          <p:cNvPr id="19" name="Picture 18" descr="A plant in a pot&#10;&#10;Description automatically generated">
            <a:extLst>
              <a:ext uri="{FF2B5EF4-FFF2-40B4-BE49-F238E27FC236}">
                <a16:creationId xmlns:a16="http://schemas.microsoft.com/office/drawing/2014/main" id="{56B03DEF-F396-D0ED-AB7D-93710B4ECF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94" y="2641794"/>
            <a:ext cx="2477729" cy="3301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36DD4C-17EB-137A-2EAF-6A6D929366D3}"/>
              </a:ext>
            </a:extLst>
          </p:cNvPr>
          <p:cNvSpPr txBox="1"/>
          <p:nvPr/>
        </p:nvSpPr>
        <p:spPr>
          <a:xfrm>
            <a:off x="5512124" y="2642062"/>
            <a:ext cx="2477729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/>
              <a:t>Woodsia </a:t>
            </a:r>
            <a:r>
              <a:rPr lang="en-GB" sz="1000" i="1" dirty="0" err="1"/>
              <a:t>ilvensis</a:t>
            </a:r>
            <a:r>
              <a:rPr lang="en-GB" sz="1000" dirty="0"/>
              <a:t> crossed spores are developing</a:t>
            </a:r>
          </a:p>
        </p:txBody>
      </p:sp>
    </p:spTree>
    <p:extLst>
      <p:ext uri="{BB962C8B-B14F-4D97-AF65-F5344CB8AC3E}">
        <p14:creationId xmlns:p14="http://schemas.microsoft.com/office/powerpoint/2010/main" val="2685145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holding a tablet with a drawing on it&#10;&#10;Description automatically generated">
            <a:extLst>
              <a:ext uri="{FF2B5EF4-FFF2-40B4-BE49-F238E27FC236}">
                <a16:creationId xmlns:a16="http://schemas.microsoft.com/office/drawing/2014/main" id="{AF750BFB-E754-5010-2A72-C1D8CE362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6802" y="1583707"/>
            <a:ext cx="4982376" cy="3736782"/>
          </a:xfrm>
          <a:prstGeom prst="rect">
            <a:avLst/>
          </a:prstGeom>
        </p:spPr>
      </p:pic>
      <p:pic>
        <p:nvPicPr>
          <p:cNvPr id="9" name="Picture 8" descr="A group of people in the woods&#10;&#10;Description automatically generated">
            <a:extLst>
              <a:ext uri="{FF2B5EF4-FFF2-40B4-BE49-F238E27FC236}">
                <a16:creationId xmlns:a16="http://schemas.microsoft.com/office/drawing/2014/main" id="{97D92B5D-ADB1-01D5-DFA1-8B99416DC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9552" y="1581490"/>
            <a:ext cx="4984911" cy="3738683"/>
          </a:xfrm>
          <a:prstGeom prst="rect">
            <a:avLst/>
          </a:prstGeom>
        </p:spPr>
      </p:pic>
      <p:pic>
        <p:nvPicPr>
          <p:cNvPr id="7" name="Picture 6" descr="A person standing in a grassy area with trees&#10;&#10;Description automatically generated">
            <a:extLst>
              <a:ext uri="{FF2B5EF4-FFF2-40B4-BE49-F238E27FC236}">
                <a16:creationId xmlns:a16="http://schemas.microsoft.com/office/drawing/2014/main" id="{2E49AF89-AC77-2E7B-750F-96C8BC89F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" y="2582492"/>
            <a:ext cx="4477327" cy="3360794"/>
          </a:xfrm>
          <a:prstGeom prst="rect">
            <a:avLst/>
          </a:prstGeom>
        </p:spPr>
      </p:pic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364F08-8894-3BE3-B563-64C56CFBF56A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1BCAE3-A77B-A135-0071-7EBC089EE95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27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9AFEEA3-5F3D-A957-D31C-64D201440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62EEB2-0FA5-6C49-68E0-8D816F1DF9A3}"/>
              </a:ext>
            </a:extLst>
          </p:cNvPr>
          <p:cNvSpPr txBox="1"/>
          <p:nvPr/>
        </p:nvSpPr>
        <p:spPr>
          <a:xfrm>
            <a:off x="10279530" y="0"/>
            <a:ext cx="191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July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AB243-6717-CA14-0694-265B4043C296}"/>
              </a:ext>
            </a:extLst>
          </p:cNvPr>
          <p:cNvSpPr txBox="1"/>
          <p:nvPr/>
        </p:nvSpPr>
        <p:spPr>
          <a:xfrm>
            <a:off x="0" y="982084"/>
            <a:ext cx="46426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Field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work: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Visit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Arkaig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, Bridge of Ericht, West Affric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check on </a:t>
            </a:r>
            <a:r>
              <a:rPr lang="en-GB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Melampyrum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sylvaticum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seeds and ex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plore potential planting sites</a:t>
            </a:r>
          </a:p>
          <a:p>
            <a:pPr marL="171450" indent="-171450">
              <a:buFontTx/>
              <a:buChar char="-"/>
            </a:pP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Hedlundia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ex-situ collections have been visited and cuttings taken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Visits to Mar Lodge,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Glenlochay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Glenfeshie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to check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Cicerbita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alpina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2021 translocations and explore new planting sites</a:t>
            </a:r>
            <a:endParaRPr lang="en-GB" sz="12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Partners in Switzerland have collected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Melampyrum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sylvaticum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seed for us</a:t>
            </a:r>
            <a:endParaRPr lang="en-GB" sz="1200" i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7716FE-7C54-DF6B-1F43-C5D4CC2DAA78}"/>
              </a:ext>
            </a:extLst>
          </p:cNvPr>
          <p:cNvSpPr txBox="1"/>
          <p:nvPr/>
        </p:nvSpPr>
        <p:spPr>
          <a:xfrm>
            <a:off x="4644567" y="958375"/>
            <a:ext cx="3736782" cy="461665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Becca Drew bagging </a:t>
            </a:r>
            <a:r>
              <a:rPr lang="en-GB" sz="1200" i="1" dirty="0" err="1"/>
              <a:t>Melampyrum</a:t>
            </a:r>
            <a:r>
              <a:rPr lang="en-GB" sz="1200" i="1" dirty="0"/>
              <a:t> </a:t>
            </a:r>
            <a:r>
              <a:rPr lang="en-GB" sz="1200" i="1" dirty="0" err="1"/>
              <a:t>sylvaticum</a:t>
            </a:r>
            <a:r>
              <a:rPr lang="en-GB" sz="1200" i="1" dirty="0"/>
              <a:t> </a:t>
            </a:r>
            <a:r>
              <a:rPr lang="en-GB" sz="1200" dirty="0"/>
              <a:t>seeds with members of the </a:t>
            </a:r>
            <a:r>
              <a:rPr lang="en-GB" sz="1200" dirty="0" err="1"/>
              <a:t>Arkaig</a:t>
            </a:r>
            <a:r>
              <a:rPr lang="en-GB" sz="1200" dirty="0"/>
              <a:t> Forest Community Group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83BE42-AA37-0A74-E219-389610FD4483}"/>
              </a:ext>
            </a:extLst>
          </p:cNvPr>
          <p:cNvSpPr txBox="1"/>
          <p:nvPr/>
        </p:nvSpPr>
        <p:spPr>
          <a:xfrm>
            <a:off x="93575" y="2582491"/>
            <a:ext cx="4477326" cy="461665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Emma Beckinsale and Rachel Robinson taking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Hedlundia</a:t>
            </a:r>
            <a:r>
              <a:rPr lang="en-GB" sz="1200" dirty="0"/>
              <a:t> cuttings from ex-situ collections across Scotland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EF1565-787A-B717-D2FF-674D8132368F}"/>
              </a:ext>
            </a:extLst>
          </p:cNvPr>
          <p:cNvSpPr txBox="1"/>
          <p:nvPr/>
        </p:nvSpPr>
        <p:spPr>
          <a:xfrm>
            <a:off x="8419599" y="958374"/>
            <a:ext cx="3736782" cy="461665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Volunteers Jungmin Lee and Diego Sanchez in front of 2021 </a:t>
            </a:r>
            <a:r>
              <a:rPr lang="en-GB" sz="1200" i="1" dirty="0" err="1"/>
              <a:t>Cicerbita</a:t>
            </a:r>
            <a:r>
              <a:rPr lang="en-GB" sz="1200" i="1" dirty="0"/>
              <a:t> </a:t>
            </a:r>
            <a:r>
              <a:rPr lang="en-GB" sz="1200" i="1" dirty="0" err="1"/>
              <a:t>alpina</a:t>
            </a:r>
            <a:r>
              <a:rPr lang="en-GB" sz="1200" i="1" dirty="0"/>
              <a:t> </a:t>
            </a:r>
            <a:r>
              <a:rPr lang="en-GB" sz="1200" dirty="0"/>
              <a:t>plantings at Mar Lodge 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5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3FB45AB-CD7B-80D4-0E54-0D726031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939" y="3616782"/>
            <a:ext cx="1869611" cy="21605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D87105-F750-20B2-3C70-53FA7A015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585" y="3599859"/>
            <a:ext cx="2006256" cy="23995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392FFA-26D6-7FEB-F7B6-5995170EE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865" y="3599938"/>
            <a:ext cx="1931717" cy="2399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90DD7A-96A6-290B-1CF8-1D6F13EF90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99"/>
          <a:stretch/>
        </p:blipFill>
        <p:spPr>
          <a:xfrm>
            <a:off x="4503667" y="3616782"/>
            <a:ext cx="1968735" cy="2391381"/>
          </a:xfrm>
          <a:prstGeom prst="rect">
            <a:avLst/>
          </a:prstGeom>
        </p:spPr>
      </p:pic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50280-B291-F417-DD7F-DD21C4144984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58900-ECFA-2F52-F70F-96FE5EE80ECF}"/>
              </a:ext>
            </a:extLst>
          </p:cNvPr>
          <p:cNvSpPr txBox="1"/>
          <p:nvPr/>
        </p:nvSpPr>
        <p:spPr>
          <a:xfrm>
            <a:off x="150486" y="1093628"/>
            <a:ext cx="67344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Communication, press and publications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A new </a:t>
            </a:r>
            <a:r>
              <a:rPr lang="en-GB" sz="1200" dirty="0" err="1"/>
              <a:t>Botanics</a:t>
            </a:r>
            <a:r>
              <a:rPr lang="en-GB" sz="1200" dirty="0"/>
              <a:t> Stories blog by Becca Drew-Galloway has appeared on the </a:t>
            </a:r>
            <a:r>
              <a:rPr lang="en-GB" sz="1200" i="1" dirty="0"/>
              <a:t>Saxifraga </a:t>
            </a:r>
            <a:r>
              <a:rPr lang="en-GB" sz="1200" i="1" dirty="0" err="1"/>
              <a:t>hirculus</a:t>
            </a:r>
            <a:r>
              <a:rPr lang="en-GB" sz="1200" dirty="0"/>
              <a:t>: </a:t>
            </a:r>
            <a:r>
              <a:rPr lang="en-GB" sz="1200" dirty="0">
                <a:hlinkClick r:id="rId8"/>
              </a:rPr>
              <a:t>https://stories.rbge.org.uk/archives/37627</a:t>
            </a:r>
            <a:r>
              <a:rPr lang="en-GB" sz="1200" dirty="0"/>
              <a:t> 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We continued to create 1-3 project relevant social media posts per week, appearing on each Twitter, Instagram, Facebook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Aline Finger talked to freelance reporter Anthea Batsakis about the project, no release dates known yet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Landward indicated their interest in producing a follow-up story on the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 </a:t>
            </a:r>
            <a:r>
              <a:rPr lang="en-GB" sz="1200" dirty="0"/>
              <a:t>project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Max Coleman has written chapter for a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 </a:t>
            </a:r>
            <a:r>
              <a:rPr lang="en-GB" sz="1200" dirty="0"/>
              <a:t>book edited by KEW. A photographer spent time in the Nursery and took pictures.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E165E-CB49-2F1B-56F1-16E6F06E0189}"/>
              </a:ext>
            </a:extLst>
          </p:cNvPr>
          <p:cNvSpPr txBox="1"/>
          <p:nvPr/>
        </p:nvSpPr>
        <p:spPr>
          <a:xfrm>
            <a:off x="150488" y="3094388"/>
            <a:ext cx="4302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Plans for 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July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2023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Continue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propagation, weeding, maintenance of existing plants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Collect foreign plant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collections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Start microsatellite work for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Hedlundia</a:t>
            </a:r>
            <a:endParaRPr lang="en-GB" sz="12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Work on project specific webpage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Continue expanding biosecurity and isolation areas in the nursery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Finalise and process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Melampyrum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sylvaticum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seed collections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Site visits for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planting sites and DNA collections in collaboration with Euan Bowditch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77908-6038-6964-5DF4-D785AF12B79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2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12825CE-6E77-CEA1-326F-FFAEA5065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6CD650-DE52-94C1-47C0-01F4EA054060}"/>
              </a:ext>
            </a:extLst>
          </p:cNvPr>
          <p:cNvSpPr txBox="1"/>
          <p:nvPr/>
        </p:nvSpPr>
        <p:spPr>
          <a:xfrm>
            <a:off x="10281880" y="0"/>
            <a:ext cx="191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July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1BA0E0-F1C5-18C2-664E-81275A1FFD6A}"/>
              </a:ext>
            </a:extLst>
          </p:cNvPr>
          <p:cNvSpPr txBox="1"/>
          <p:nvPr/>
        </p:nvSpPr>
        <p:spPr>
          <a:xfrm>
            <a:off x="7738634" y="940095"/>
            <a:ext cx="4186292" cy="276999"/>
          </a:xfrm>
          <a:prstGeom prst="rect">
            <a:avLst/>
          </a:prstGeom>
          <a:solidFill>
            <a:srgbClr val="E2F0D9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NRF Botanic Stories blogs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1923EEAF-E55A-15BB-A9F4-69E0619F3F32}"/>
              </a:ext>
            </a:extLst>
          </p:cNvPr>
          <p:cNvSpPr txBox="1"/>
          <p:nvPr/>
        </p:nvSpPr>
        <p:spPr>
          <a:xfrm>
            <a:off x="4500282" y="3322939"/>
            <a:ext cx="7589144" cy="276999"/>
          </a:xfrm>
          <a:prstGeom prst="rect">
            <a:avLst/>
          </a:prstGeom>
          <a:solidFill>
            <a:srgbClr val="E2F0D9">
              <a:alpha val="6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Some of our latest social media posts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2218677A-443C-838A-DFFE-75656566C77E}"/>
              </a:ext>
            </a:extLst>
          </p:cNvPr>
          <p:cNvSpPr/>
          <p:nvPr/>
        </p:nvSpPr>
        <p:spPr>
          <a:xfrm>
            <a:off x="4500282" y="3326045"/>
            <a:ext cx="7589144" cy="268203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8100">
                <a:solidFill>
                  <a:sysClr val="windowText" lastClr="000000"/>
                </a:solidFill>
              </a:ln>
              <a:noFill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CDA0C6-439E-B5F5-4132-4E855134B6C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2968" t="11394" r="9129" b="13691"/>
          <a:stretch/>
        </p:blipFill>
        <p:spPr>
          <a:xfrm>
            <a:off x="7744533" y="1192457"/>
            <a:ext cx="4180393" cy="2101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CEEE9D-0BD6-030C-F597-FE6D41F66E0E}"/>
              </a:ext>
            </a:extLst>
          </p:cNvPr>
          <p:cNvSpPr txBox="1"/>
          <p:nvPr/>
        </p:nvSpPr>
        <p:spPr>
          <a:xfrm>
            <a:off x="7738635" y="3075769"/>
            <a:ext cx="41862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hlinkClick r:id="rId11"/>
              </a:rPr>
              <a:t>https://stories.rbge.org.uk/archives/category/scottish-plant-recovery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408057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239AC23ECA524F974EB3F0E400717F" ma:contentTypeVersion="15" ma:contentTypeDescription="Create a new document." ma:contentTypeScope="" ma:versionID="efe65aabae085efe3e431a29e6559180">
  <xsd:schema xmlns:xsd="http://www.w3.org/2001/XMLSchema" xmlns:xs="http://www.w3.org/2001/XMLSchema" xmlns:p="http://schemas.microsoft.com/office/2006/metadata/properties" xmlns:ns2="6bfdf04c-8f91-4a8b-bb21-8e5b2642aa60" xmlns:ns3="00cd9a54-b2bb-4946-8366-88bc03a09152" targetNamespace="http://schemas.microsoft.com/office/2006/metadata/properties" ma:root="true" ma:fieldsID="15a88a8668783b61eae84e7d9617768d" ns2:_="" ns3:_="">
    <xsd:import namespace="6bfdf04c-8f91-4a8b-bb21-8e5b2642aa60"/>
    <xsd:import namespace="00cd9a54-b2bb-4946-8366-88bc03a091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df04c-8f91-4a8b-bb21-8e5b2642aa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267f0c9-26c2-43b0-88a9-7851c51938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d9a54-b2bb-4946-8366-88bc03a0915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7b4a9d3-9921-47e4-be40-c7cd60dd3578}" ma:internalName="TaxCatchAll" ma:showField="CatchAllData" ma:web="00cd9a54-b2bb-4946-8366-88bc03a091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cd9a54-b2bb-4946-8366-88bc03a09152" xsi:nil="true"/>
    <lcf76f155ced4ddcb4097134ff3c332f xmlns="6bfdf04c-8f91-4a8b-bb21-8e5b2642aa6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332E7C-B2B3-4F7A-B48E-4C772C436B8E}"/>
</file>

<file path=customXml/itemProps2.xml><?xml version="1.0" encoding="utf-8"?>
<ds:datastoreItem xmlns:ds="http://schemas.openxmlformats.org/officeDocument/2006/customXml" ds:itemID="{A66DACF1-C3EA-483A-82CC-98DBBB9CB720}"/>
</file>

<file path=customXml/itemProps3.xml><?xml version="1.0" encoding="utf-8"?>
<ds:datastoreItem xmlns:ds="http://schemas.openxmlformats.org/officeDocument/2006/customXml" ds:itemID="{20D8DF94-E5BF-4B28-9FBD-3F504A149D41}"/>
</file>

<file path=docProps/app.xml><?xml version="1.0" encoding="utf-8"?>
<Properties xmlns="http://schemas.openxmlformats.org/officeDocument/2006/extended-properties" xmlns:vt="http://schemas.openxmlformats.org/officeDocument/2006/docPropsVTypes">
  <TotalTime>48129</TotalTime>
  <Words>742</Words>
  <Application>Microsoft Office PowerPoint</Application>
  <PresentationFormat>Widescreen</PresentationFormat>
  <Paragraphs>76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 Borge</dc:creator>
  <cp:lastModifiedBy>Aline Finger</cp:lastModifiedBy>
  <cp:revision>46</cp:revision>
  <dcterms:created xsi:type="dcterms:W3CDTF">2023-03-31T13:22:25Z</dcterms:created>
  <dcterms:modified xsi:type="dcterms:W3CDTF">2023-07-30T13:19:10Z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0x010100BD239AC23ECA524F974EB3F0E400717F</vt:lpwstr>
  </property>
</Properties>
</file>