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6" r:id="rId2"/>
    <p:sldId id="314" r:id="rId3"/>
    <p:sldId id="306" r:id="rId4"/>
    <p:sldId id="31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E5056-C8E8-4903-923D-A6C1A072C943}" v="1354" dt="2023-12-06T13:31:44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7440" autoAdjust="0"/>
  </p:normalViewPr>
  <p:slideViewPr>
    <p:cSldViewPr snapToGrid="0">
      <p:cViewPr varScale="1">
        <p:scale>
          <a:sx n="159" d="100"/>
          <a:sy n="159" d="100"/>
        </p:scale>
        <p:origin x="30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Finger" userId="98fbaccb-8f8c-4c0a-ac40-b4f365946da8" providerId="ADAL" clId="{FA6E5056-C8E8-4903-923D-A6C1A072C943}"/>
    <pc:docChg chg="undo custSel modSld">
      <pc:chgData name="Aline Finger" userId="98fbaccb-8f8c-4c0a-ac40-b4f365946da8" providerId="ADAL" clId="{FA6E5056-C8E8-4903-923D-A6C1A072C943}" dt="2023-12-06T13:56:59.098" v="5300" actId="20577"/>
      <pc:docMkLst>
        <pc:docMk/>
      </pc:docMkLst>
      <pc:sldChg chg="addSp delSp modSp mod modAnim">
        <pc:chgData name="Aline Finger" userId="98fbaccb-8f8c-4c0a-ac40-b4f365946da8" providerId="ADAL" clId="{FA6E5056-C8E8-4903-923D-A6C1A072C943}" dt="2023-12-06T12:36:59.822" v="3745" actId="6549"/>
        <pc:sldMkLst>
          <pc:docMk/>
          <pc:sldMk cId="376055925" sldId="306"/>
        </pc:sldMkLst>
        <pc:spChg chg="mod">
          <ac:chgData name="Aline Finger" userId="98fbaccb-8f8c-4c0a-ac40-b4f365946da8" providerId="ADAL" clId="{FA6E5056-C8E8-4903-923D-A6C1A072C943}" dt="2023-12-06T12:36:29.079" v="3738" actId="20577"/>
          <ac:spMkLst>
            <pc:docMk/>
            <pc:sldMk cId="376055925" sldId="306"/>
            <ac:spMk id="3" creationId="{9FAAB243-6717-CA14-0694-265B4043C296}"/>
          </ac:spMkLst>
        </pc:spChg>
        <pc:spChg chg="add mod">
          <ac:chgData name="Aline Finger" userId="98fbaccb-8f8c-4c0a-ac40-b4f365946da8" providerId="ADAL" clId="{FA6E5056-C8E8-4903-923D-A6C1A072C943}" dt="2023-11-06T08:32:43.871" v="29"/>
          <ac:spMkLst>
            <pc:docMk/>
            <pc:sldMk cId="376055925" sldId="306"/>
            <ac:spMk id="4" creationId="{6A5F0341-6BF9-4873-BED5-EE81AC55D518}"/>
          </ac:spMkLst>
        </pc:spChg>
        <pc:spChg chg="del">
          <ac:chgData name="Aline Finger" userId="98fbaccb-8f8c-4c0a-ac40-b4f365946da8" providerId="ADAL" clId="{FA6E5056-C8E8-4903-923D-A6C1A072C943}" dt="2023-11-06T08:32:43.493" v="28" actId="478"/>
          <ac:spMkLst>
            <pc:docMk/>
            <pc:sldMk cId="376055925" sldId="306"/>
            <ac:spMk id="7" creationId="{B767BB9F-BF83-F10A-5DAB-7CA6DD560CBE}"/>
          </ac:spMkLst>
        </pc:spChg>
        <pc:spChg chg="mod">
          <ac:chgData name="Aline Finger" userId="98fbaccb-8f8c-4c0a-ac40-b4f365946da8" providerId="ADAL" clId="{FA6E5056-C8E8-4903-923D-A6C1A072C943}" dt="2023-11-25T10:30:11.231" v="2700" actId="20577"/>
          <ac:spMkLst>
            <pc:docMk/>
            <pc:sldMk cId="376055925" sldId="306"/>
            <ac:spMk id="19" creationId="{C4EF1565-787A-B717-D2FF-674D8132368F}"/>
          </ac:spMkLst>
        </pc:spChg>
        <pc:spChg chg="del mod">
          <ac:chgData name="Aline Finger" userId="98fbaccb-8f8c-4c0a-ac40-b4f365946da8" providerId="ADAL" clId="{FA6E5056-C8E8-4903-923D-A6C1A072C943}" dt="2023-11-25T10:40:22.230" v="3450" actId="478"/>
          <ac:spMkLst>
            <pc:docMk/>
            <pc:sldMk cId="376055925" sldId="306"/>
            <ac:spMk id="24" creationId="{E63E2FF3-7C69-606A-B16D-7DA187DDB648}"/>
          </ac:spMkLst>
        </pc:spChg>
        <pc:spChg chg="mod">
          <ac:chgData name="Aline Finger" userId="98fbaccb-8f8c-4c0a-ac40-b4f365946da8" providerId="ADAL" clId="{FA6E5056-C8E8-4903-923D-A6C1A072C943}" dt="2023-12-06T12:36:59.822" v="3745" actId="6549"/>
          <ac:spMkLst>
            <pc:docMk/>
            <pc:sldMk cId="376055925" sldId="306"/>
            <ac:spMk id="25" creationId="{226A4DFF-3191-1240-DE13-E0B219CA239F}"/>
          </ac:spMkLst>
        </pc:spChg>
        <pc:spChg chg="mod">
          <ac:chgData name="Aline Finger" userId="98fbaccb-8f8c-4c0a-ac40-b4f365946da8" providerId="ADAL" clId="{FA6E5056-C8E8-4903-923D-A6C1A072C943}" dt="2023-11-25T10:41:33.367" v="3469" actId="14100"/>
          <ac:spMkLst>
            <pc:docMk/>
            <pc:sldMk cId="376055925" sldId="306"/>
            <ac:spMk id="29" creationId="{C07716FE-7C54-DF6B-1F43-C5D4CC2DAA78}"/>
          </ac:spMkLst>
        </pc:spChg>
        <pc:picChg chg="add mod ord">
          <ac:chgData name="Aline Finger" userId="98fbaccb-8f8c-4c0a-ac40-b4f365946da8" providerId="ADAL" clId="{FA6E5056-C8E8-4903-923D-A6C1A072C943}" dt="2023-11-25T10:40:30.376" v="3452" actId="14100"/>
          <ac:picMkLst>
            <pc:docMk/>
            <pc:sldMk cId="376055925" sldId="306"/>
            <ac:picMk id="5" creationId="{653B5BE8-8A15-BB54-70EA-515F9A6332FF}"/>
          </ac:picMkLst>
        </pc:picChg>
        <pc:picChg chg="add mod ord">
          <ac:chgData name="Aline Finger" userId="98fbaccb-8f8c-4c0a-ac40-b4f365946da8" providerId="ADAL" clId="{FA6E5056-C8E8-4903-923D-A6C1A072C943}" dt="2023-11-25T10:28:59.039" v="2584" actId="167"/>
          <ac:picMkLst>
            <pc:docMk/>
            <pc:sldMk cId="376055925" sldId="306"/>
            <ac:picMk id="7" creationId="{1072F6D5-97EB-FA5C-E69F-A07217A0590D}"/>
          </ac:picMkLst>
        </pc:picChg>
        <pc:picChg chg="add mod ord">
          <ac:chgData name="Aline Finger" userId="98fbaccb-8f8c-4c0a-ac40-b4f365946da8" providerId="ADAL" clId="{FA6E5056-C8E8-4903-923D-A6C1A072C943}" dt="2023-11-25T10:41:12.660" v="3465" actId="167"/>
          <ac:picMkLst>
            <pc:docMk/>
            <pc:sldMk cId="376055925" sldId="306"/>
            <ac:picMk id="8" creationId="{2D930311-E189-91CC-0ED6-BF4E02FA991E}"/>
          </ac:picMkLst>
        </pc:picChg>
        <pc:picChg chg="del">
          <ac:chgData name="Aline Finger" userId="98fbaccb-8f8c-4c0a-ac40-b4f365946da8" providerId="ADAL" clId="{FA6E5056-C8E8-4903-923D-A6C1A072C943}" dt="2023-11-06T08:31:53.280" v="8" actId="478"/>
          <ac:picMkLst>
            <pc:docMk/>
            <pc:sldMk cId="376055925" sldId="306"/>
            <ac:picMk id="10" creationId="{F18430C9-CC46-D003-E377-E175E95008B5}"/>
          </ac:picMkLst>
        </pc:picChg>
        <pc:picChg chg="del">
          <ac:chgData name="Aline Finger" userId="98fbaccb-8f8c-4c0a-ac40-b4f365946da8" providerId="ADAL" clId="{FA6E5056-C8E8-4903-923D-A6C1A072C943}" dt="2023-11-06T08:31:55.391" v="9" actId="478"/>
          <ac:picMkLst>
            <pc:docMk/>
            <pc:sldMk cId="376055925" sldId="306"/>
            <ac:picMk id="18" creationId="{B92AD092-7D9C-2D2E-08F5-4E83A7996FB7}"/>
          </ac:picMkLst>
        </pc:picChg>
        <pc:picChg chg="del">
          <ac:chgData name="Aline Finger" userId="98fbaccb-8f8c-4c0a-ac40-b4f365946da8" providerId="ADAL" clId="{FA6E5056-C8E8-4903-923D-A6C1A072C943}" dt="2023-11-06T08:31:59.971" v="11" actId="478"/>
          <ac:picMkLst>
            <pc:docMk/>
            <pc:sldMk cId="376055925" sldId="306"/>
            <ac:picMk id="21" creationId="{F5F6311A-2195-E803-DC24-D52B0EE3F4CC}"/>
          </ac:picMkLst>
        </pc:picChg>
        <pc:picChg chg="del">
          <ac:chgData name="Aline Finger" userId="98fbaccb-8f8c-4c0a-ac40-b4f365946da8" providerId="ADAL" clId="{FA6E5056-C8E8-4903-923D-A6C1A072C943}" dt="2023-11-06T08:31:57.361" v="10" actId="478"/>
          <ac:picMkLst>
            <pc:docMk/>
            <pc:sldMk cId="376055925" sldId="306"/>
            <ac:picMk id="23" creationId="{BF1BBF8F-D3F0-356B-816C-B1812CE31E19}"/>
          </ac:picMkLst>
        </pc:picChg>
      </pc:sldChg>
      <pc:sldChg chg="addSp delSp modSp mod">
        <pc:chgData name="Aline Finger" userId="98fbaccb-8f8c-4c0a-ac40-b4f365946da8" providerId="ADAL" clId="{FA6E5056-C8E8-4903-923D-A6C1A072C943}" dt="2023-12-06T13:56:59.098" v="5300" actId="20577"/>
        <pc:sldMkLst>
          <pc:docMk/>
          <pc:sldMk cId="2685145607" sldId="314"/>
        </pc:sldMkLst>
        <pc:spChg chg="del">
          <ac:chgData name="Aline Finger" userId="98fbaccb-8f8c-4c0a-ac40-b4f365946da8" providerId="ADAL" clId="{FA6E5056-C8E8-4903-923D-A6C1A072C943}" dt="2023-11-06T08:32:37.232" v="26" actId="478"/>
          <ac:spMkLst>
            <pc:docMk/>
            <pc:sldMk cId="2685145607" sldId="314"/>
            <ac:spMk id="3" creationId="{B619197C-51A6-7983-9D6F-37DE60A93187}"/>
          </ac:spMkLst>
        </pc:spChg>
        <pc:spChg chg="add mod">
          <ac:chgData name="Aline Finger" userId="98fbaccb-8f8c-4c0a-ac40-b4f365946da8" providerId="ADAL" clId="{FA6E5056-C8E8-4903-923D-A6C1A072C943}" dt="2023-11-06T08:32:37.674" v="27"/>
          <ac:spMkLst>
            <pc:docMk/>
            <pc:sldMk cId="2685145607" sldId="314"/>
            <ac:spMk id="4" creationId="{CBE34D65-7FAF-E658-CC4D-15A8BB77CBE7}"/>
          </ac:spMkLst>
        </pc:spChg>
        <pc:spChg chg="del">
          <ac:chgData name="Aline Finger" userId="98fbaccb-8f8c-4c0a-ac40-b4f365946da8" providerId="ADAL" clId="{FA6E5056-C8E8-4903-923D-A6C1A072C943}" dt="2023-12-06T13:00:22.481" v="4355" actId="478"/>
          <ac:spMkLst>
            <pc:docMk/>
            <pc:sldMk cId="2685145607" sldId="314"/>
            <ac:spMk id="5" creationId="{1936DD4C-17EB-137A-2EAF-6A6D929366D3}"/>
          </ac:spMkLst>
        </pc:spChg>
        <pc:spChg chg="add mod">
          <ac:chgData name="Aline Finger" userId="98fbaccb-8f8c-4c0a-ac40-b4f365946da8" providerId="ADAL" clId="{FA6E5056-C8E8-4903-923D-A6C1A072C943}" dt="2023-12-06T13:02:58.035" v="4366" actId="1076"/>
          <ac:spMkLst>
            <pc:docMk/>
            <pc:sldMk cId="2685145607" sldId="314"/>
            <ac:spMk id="6" creationId="{1296942A-D273-D46C-C136-83262FE3A9F5}"/>
          </ac:spMkLst>
        </pc:spChg>
        <pc:spChg chg="mod">
          <ac:chgData name="Aline Finger" userId="98fbaccb-8f8c-4c0a-ac40-b4f365946da8" providerId="ADAL" clId="{FA6E5056-C8E8-4903-923D-A6C1A072C943}" dt="2023-12-06T13:56:59.098" v="5300" actId="20577"/>
          <ac:spMkLst>
            <pc:docMk/>
            <pc:sldMk cId="2685145607" sldId="314"/>
            <ac:spMk id="8" creationId="{951C3053-314E-A0A9-67F2-96C9BAC283E2}"/>
          </ac:spMkLst>
        </pc:spChg>
        <pc:spChg chg="add del mod">
          <ac:chgData name="Aline Finger" userId="98fbaccb-8f8c-4c0a-ac40-b4f365946da8" providerId="ADAL" clId="{FA6E5056-C8E8-4903-923D-A6C1A072C943}" dt="2023-12-06T13:03:45.350" v="4378" actId="478"/>
          <ac:spMkLst>
            <pc:docMk/>
            <pc:sldMk cId="2685145607" sldId="314"/>
            <ac:spMk id="10" creationId="{635F6D4D-F747-5D08-AA5B-ACB5B733ABD0}"/>
          </ac:spMkLst>
        </pc:spChg>
        <pc:spChg chg="del">
          <ac:chgData name="Aline Finger" userId="98fbaccb-8f8c-4c0a-ac40-b4f365946da8" providerId="ADAL" clId="{FA6E5056-C8E8-4903-923D-A6C1A072C943}" dt="2023-12-06T13:00:20.362" v="4354" actId="478"/>
          <ac:spMkLst>
            <pc:docMk/>
            <pc:sldMk cId="2685145607" sldId="314"/>
            <ac:spMk id="15" creationId="{F1A6E668-BED2-D0A6-63AD-70B5C64060C0}"/>
          </ac:spMkLst>
        </pc:spChg>
        <pc:spChg chg="add mod">
          <ac:chgData name="Aline Finger" userId="98fbaccb-8f8c-4c0a-ac40-b4f365946da8" providerId="ADAL" clId="{FA6E5056-C8E8-4903-923D-A6C1A072C943}" dt="2023-12-06T13:04:00.954" v="4381" actId="1076"/>
          <ac:spMkLst>
            <pc:docMk/>
            <pc:sldMk cId="2685145607" sldId="314"/>
            <ac:spMk id="16" creationId="{74306E2F-25EA-775C-A48C-E2D028563316}"/>
          </ac:spMkLst>
        </pc:spChg>
        <pc:spChg chg="mod ord">
          <ac:chgData name="Aline Finger" userId="98fbaccb-8f8c-4c0a-ac40-b4f365946da8" providerId="ADAL" clId="{FA6E5056-C8E8-4903-923D-A6C1A072C943}" dt="2023-11-13T17:16:04.626" v="1949" actId="14100"/>
          <ac:spMkLst>
            <pc:docMk/>
            <pc:sldMk cId="2685145607" sldId="314"/>
            <ac:spMk id="21" creationId="{B53501CC-361C-088C-B0AE-21958FCA69C9}"/>
          </ac:spMkLst>
        </pc:spChg>
        <pc:spChg chg="mod">
          <ac:chgData name="Aline Finger" userId="98fbaccb-8f8c-4c0a-ac40-b4f365946da8" providerId="ADAL" clId="{FA6E5056-C8E8-4903-923D-A6C1A072C943}" dt="2023-11-06T09:06:23.137" v="1364" actId="6549"/>
          <ac:spMkLst>
            <pc:docMk/>
            <pc:sldMk cId="2685145607" sldId="314"/>
            <ac:spMk id="25" creationId="{87A8A0DA-F832-F5B5-20F7-A57702A85923}"/>
          </ac:spMkLst>
        </pc:spChg>
        <pc:picChg chg="add mod">
          <ac:chgData name="Aline Finger" userId="98fbaccb-8f8c-4c0a-ac40-b4f365946da8" providerId="ADAL" clId="{FA6E5056-C8E8-4903-923D-A6C1A072C943}" dt="2023-12-06T13:02:58.035" v="4366" actId="1076"/>
          <ac:picMkLst>
            <pc:docMk/>
            <pc:sldMk cId="2685145607" sldId="314"/>
            <ac:picMk id="3" creationId="{07412E3B-53DB-7AB9-98AE-063958E34679}"/>
          </ac:picMkLst>
        </pc:picChg>
        <pc:picChg chg="add mod">
          <ac:chgData name="Aline Finger" userId="98fbaccb-8f8c-4c0a-ac40-b4f365946da8" providerId="ADAL" clId="{FA6E5056-C8E8-4903-923D-A6C1A072C943}" dt="2023-12-06T13:03:09.663" v="4369" actId="1076"/>
          <ac:picMkLst>
            <pc:docMk/>
            <pc:sldMk cId="2685145607" sldId="314"/>
            <ac:picMk id="7" creationId="{12615E34-F248-CC29-D41D-D15433A8D529}"/>
          </ac:picMkLst>
        </pc:picChg>
        <pc:picChg chg="del mod">
          <ac:chgData name="Aline Finger" userId="98fbaccb-8f8c-4c0a-ac40-b4f365946da8" providerId="ADAL" clId="{FA6E5056-C8E8-4903-923D-A6C1A072C943}" dt="2023-11-06T08:31:48.953" v="7" actId="478"/>
          <ac:picMkLst>
            <pc:docMk/>
            <pc:sldMk cId="2685145607" sldId="314"/>
            <ac:picMk id="7" creationId="{B18DF6CE-1450-7CCA-1C66-5EE59C655F6B}"/>
          </ac:picMkLst>
        </pc:picChg>
        <pc:picChg chg="add mod ord">
          <ac:chgData name="Aline Finger" userId="98fbaccb-8f8c-4c0a-ac40-b4f365946da8" providerId="ADAL" clId="{FA6E5056-C8E8-4903-923D-A6C1A072C943}" dt="2023-11-06T08:55:49.615" v="890" actId="167"/>
          <ac:picMkLst>
            <pc:docMk/>
            <pc:sldMk cId="2685145607" sldId="314"/>
            <ac:picMk id="9" creationId="{CD48B692-FF72-D853-A199-83113198A805}"/>
          </ac:picMkLst>
        </pc:picChg>
        <pc:picChg chg="add mod">
          <ac:chgData name="Aline Finger" userId="98fbaccb-8f8c-4c0a-ac40-b4f365946da8" providerId="ADAL" clId="{FA6E5056-C8E8-4903-923D-A6C1A072C943}" dt="2023-11-13T17:15:54.727" v="1947" actId="14100"/>
          <ac:picMkLst>
            <pc:docMk/>
            <pc:sldMk cId="2685145607" sldId="314"/>
            <ac:picMk id="11" creationId="{4E4BD74D-5EAA-5B27-A34A-86BA978A9B5A}"/>
          </ac:picMkLst>
        </pc:picChg>
        <pc:picChg chg="del mod">
          <ac:chgData name="Aline Finger" userId="98fbaccb-8f8c-4c0a-ac40-b4f365946da8" providerId="ADAL" clId="{FA6E5056-C8E8-4903-923D-A6C1A072C943}" dt="2023-11-06T08:31:43.611" v="3" actId="478"/>
          <ac:picMkLst>
            <pc:docMk/>
            <pc:sldMk cId="2685145607" sldId="314"/>
            <ac:picMk id="22" creationId="{C69C7021-F7BA-B921-166D-E6580FD8F2B8}"/>
          </ac:picMkLst>
        </pc:picChg>
        <pc:picChg chg="del">
          <ac:chgData name="Aline Finger" userId="98fbaccb-8f8c-4c0a-ac40-b4f365946da8" providerId="ADAL" clId="{FA6E5056-C8E8-4903-923D-A6C1A072C943}" dt="2023-11-06T08:31:45.364" v="4" actId="478"/>
          <ac:picMkLst>
            <pc:docMk/>
            <pc:sldMk cId="2685145607" sldId="314"/>
            <ac:picMk id="24" creationId="{983A5280-86B0-0DF3-4905-D7D223BED36C}"/>
          </ac:picMkLst>
        </pc:picChg>
        <pc:picChg chg="del">
          <ac:chgData name="Aline Finger" userId="98fbaccb-8f8c-4c0a-ac40-b4f365946da8" providerId="ADAL" clId="{FA6E5056-C8E8-4903-923D-A6C1A072C943}" dt="2023-11-06T08:31:47.170" v="5" actId="478"/>
          <ac:picMkLst>
            <pc:docMk/>
            <pc:sldMk cId="2685145607" sldId="314"/>
            <ac:picMk id="27" creationId="{479228FD-1081-71A4-7AA6-CC7EBFE7049D}"/>
          </ac:picMkLst>
        </pc:picChg>
      </pc:sldChg>
      <pc:sldChg chg="addSp delSp modSp mod">
        <pc:chgData name="Aline Finger" userId="98fbaccb-8f8c-4c0a-ac40-b4f365946da8" providerId="ADAL" clId="{FA6E5056-C8E8-4903-923D-A6C1A072C943}" dt="2023-12-06T13:48:33.455" v="5198" actId="1035"/>
        <pc:sldMkLst>
          <pc:docMk/>
          <pc:sldMk cId="2408057715" sldId="315"/>
        </pc:sldMkLst>
        <pc:spChg chg="del">
          <ac:chgData name="Aline Finger" userId="98fbaccb-8f8c-4c0a-ac40-b4f365946da8" providerId="ADAL" clId="{FA6E5056-C8E8-4903-923D-A6C1A072C943}" dt="2023-11-06T08:32:49.574" v="30" actId="478"/>
          <ac:spMkLst>
            <pc:docMk/>
            <pc:sldMk cId="2408057715" sldId="315"/>
            <ac:spMk id="4" creationId="{A95A7C39-A974-8B0B-90F9-0A961C26B2D9}"/>
          </ac:spMkLst>
        </pc:spChg>
        <pc:spChg chg="add mod">
          <ac:chgData name="Aline Finger" userId="98fbaccb-8f8c-4c0a-ac40-b4f365946da8" providerId="ADAL" clId="{FA6E5056-C8E8-4903-923D-A6C1A072C943}" dt="2023-11-06T08:32:50.010" v="31"/>
          <ac:spMkLst>
            <pc:docMk/>
            <pc:sldMk cId="2408057715" sldId="315"/>
            <ac:spMk id="5" creationId="{950C033B-39BE-9E90-1412-335F7C3601C5}"/>
          </ac:spMkLst>
        </pc:spChg>
        <pc:spChg chg="add mod">
          <ac:chgData name="Aline Finger" userId="98fbaccb-8f8c-4c0a-ac40-b4f365946da8" providerId="ADAL" clId="{FA6E5056-C8E8-4903-923D-A6C1A072C943}" dt="2023-11-21T19:12:03.254" v="2203" actId="1076"/>
          <ac:spMkLst>
            <pc:docMk/>
            <pc:sldMk cId="2408057715" sldId="315"/>
            <ac:spMk id="6" creationId="{F7566727-DB9B-4BCA-82DA-F87E752E9753}"/>
          </ac:spMkLst>
        </pc:spChg>
        <pc:spChg chg="mod">
          <ac:chgData name="Aline Finger" userId="98fbaccb-8f8c-4c0a-ac40-b4f365946da8" providerId="ADAL" clId="{FA6E5056-C8E8-4903-923D-A6C1A072C943}" dt="2023-12-06T13:48:33.455" v="5198" actId="1035"/>
          <ac:spMkLst>
            <pc:docMk/>
            <pc:sldMk cId="2408057715" sldId="315"/>
            <ac:spMk id="7" creationId="{4B558900-ECFA-2F52-F70F-96FE5EE80ECF}"/>
          </ac:spMkLst>
        </pc:spChg>
        <pc:spChg chg="mod">
          <ac:chgData name="Aline Finger" userId="98fbaccb-8f8c-4c0a-ac40-b4f365946da8" providerId="ADAL" clId="{FA6E5056-C8E8-4903-923D-A6C1A072C943}" dt="2023-12-06T13:48:33.455" v="5198" actId="1035"/>
          <ac:spMkLst>
            <pc:docMk/>
            <pc:sldMk cId="2408057715" sldId="315"/>
            <ac:spMk id="8" creationId="{0C9E165E-CB49-2F1B-56F1-16E6F06E0189}"/>
          </ac:spMkLst>
        </pc:spChg>
        <pc:spChg chg="mod">
          <ac:chgData name="Aline Finger" userId="98fbaccb-8f8c-4c0a-ac40-b4f365946da8" providerId="ADAL" clId="{FA6E5056-C8E8-4903-923D-A6C1A072C943}" dt="2023-12-06T13:46:30.291" v="5134" actId="1037"/>
          <ac:spMkLst>
            <pc:docMk/>
            <pc:sldMk cId="2408057715" sldId="315"/>
            <ac:spMk id="1029" creationId="{1923EEAF-E55A-15BB-A9F4-69E0619F3F32}"/>
          </ac:spMkLst>
        </pc:spChg>
        <pc:spChg chg="mod">
          <ac:chgData name="Aline Finger" userId="98fbaccb-8f8c-4c0a-ac40-b4f365946da8" providerId="ADAL" clId="{FA6E5056-C8E8-4903-923D-A6C1A072C943}" dt="2023-12-06T13:46:30.291" v="5134" actId="1037"/>
          <ac:spMkLst>
            <pc:docMk/>
            <pc:sldMk cId="2408057715" sldId="315"/>
            <ac:spMk id="1030" creationId="{2218677A-443C-838A-DFFE-75656566C77E}"/>
          </ac:spMkLst>
        </pc:spChg>
        <pc:picChg chg="add mod">
          <ac:chgData name="Aline Finger" userId="98fbaccb-8f8c-4c0a-ac40-b4f365946da8" providerId="ADAL" clId="{FA6E5056-C8E8-4903-923D-A6C1A072C943}" dt="2023-11-21T19:12:03.254" v="2203" actId="1076"/>
          <ac:picMkLst>
            <pc:docMk/>
            <pc:sldMk cId="2408057715" sldId="315"/>
            <ac:picMk id="4" creationId="{DA5442F2-D932-20B4-5F90-1F90C48D6A42}"/>
          </ac:picMkLst>
        </pc:picChg>
        <pc:picChg chg="add mod">
          <ac:chgData name="Aline Finger" userId="98fbaccb-8f8c-4c0a-ac40-b4f365946da8" providerId="ADAL" clId="{FA6E5056-C8E8-4903-923D-A6C1A072C943}" dt="2023-12-06T13:46:30.291" v="5134" actId="1037"/>
          <ac:picMkLst>
            <pc:docMk/>
            <pc:sldMk cId="2408057715" sldId="315"/>
            <ac:picMk id="10" creationId="{4FB10530-36A4-B0F9-9E97-BA5C54B2F405}"/>
          </ac:picMkLst>
        </pc:picChg>
        <pc:picChg chg="add mod">
          <ac:chgData name="Aline Finger" userId="98fbaccb-8f8c-4c0a-ac40-b4f365946da8" providerId="ADAL" clId="{FA6E5056-C8E8-4903-923D-A6C1A072C943}" dt="2023-12-06T13:46:30.291" v="5134" actId="1037"/>
          <ac:picMkLst>
            <pc:docMk/>
            <pc:sldMk cId="2408057715" sldId="315"/>
            <ac:picMk id="11" creationId="{DF3BDDC3-BB13-434B-24A1-831BCC1EA6A6}"/>
          </ac:picMkLst>
        </pc:picChg>
        <pc:picChg chg="add mod">
          <ac:chgData name="Aline Finger" userId="98fbaccb-8f8c-4c0a-ac40-b4f365946da8" providerId="ADAL" clId="{FA6E5056-C8E8-4903-923D-A6C1A072C943}" dt="2023-12-06T13:46:30.291" v="5134" actId="1037"/>
          <ac:picMkLst>
            <pc:docMk/>
            <pc:sldMk cId="2408057715" sldId="315"/>
            <ac:picMk id="15" creationId="{67B834C1-DD0F-A1FE-D2F8-5AF8C0FC5AEB}"/>
          </ac:picMkLst>
        </pc:picChg>
        <pc:picChg chg="del">
          <ac:chgData name="Aline Finger" userId="98fbaccb-8f8c-4c0a-ac40-b4f365946da8" providerId="ADAL" clId="{FA6E5056-C8E8-4903-923D-A6C1A072C943}" dt="2023-11-06T08:32:08.214" v="14" actId="478"/>
          <ac:picMkLst>
            <pc:docMk/>
            <pc:sldMk cId="2408057715" sldId="315"/>
            <ac:picMk id="23" creationId="{964F88C8-8D0B-31E7-0F03-966647F4001A}"/>
          </ac:picMkLst>
        </pc:picChg>
        <pc:picChg chg="del">
          <ac:chgData name="Aline Finger" userId="98fbaccb-8f8c-4c0a-ac40-b4f365946da8" providerId="ADAL" clId="{FA6E5056-C8E8-4903-923D-A6C1A072C943}" dt="2023-11-06T08:32:06.557" v="13" actId="478"/>
          <ac:picMkLst>
            <pc:docMk/>
            <pc:sldMk cId="2408057715" sldId="315"/>
            <ac:picMk id="25" creationId="{1216CC9C-F55C-C7DD-A19A-75F1DF15CB6A}"/>
          </ac:picMkLst>
        </pc:picChg>
        <pc:picChg chg="del">
          <ac:chgData name="Aline Finger" userId="98fbaccb-8f8c-4c0a-ac40-b4f365946da8" providerId="ADAL" clId="{FA6E5056-C8E8-4903-923D-A6C1A072C943}" dt="2023-11-06T08:32:04.968" v="12" actId="478"/>
          <ac:picMkLst>
            <pc:docMk/>
            <pc:sldMk cId="2408057715" sldId="315"/>
            <ac:picMk id="26" creationId="{7AE87AA1-F1C7-5815-1E57-64DF4EFB4699}"/>
          </ac:picMkLst>
        </pc:picChg>
        <pc:picChg chg="del mod">
          <ac:chgData name="Aline Finger" userId="98fbaccb-8f8c-4c0a-ac40-b4f365946da8" providerId="ADAL" clId="{FA6E5056-C8E8-4903-923D-A6C1A072C943}" dt="2023-11-06T08:32:09.968" v="16" actId="478"/>
          <ac:picMkLst>
            <pc:docMk/>
            <pc:sldMk cId="2408057715" sldId="315"/>
            <ac:picMk id="28" creationId="{2D2336ED-EB4A-6AB4-C3F6-611A0D3DCE60}"/>
          </ac:picMkLst>
        </pc:picChg>
      </pc:sldChg>
      <pc:sldChg chg="addSp delSp modSp mod">
        <pc:chgData name="Aline Finger" userId="98fbaccb-8f8c-4c0a-ac40-b4f365946da8" providerId="ADAL" clId="{FA6E5056-C8E8-4903-923D-A6C1A072C943}" dt="2023-12-06T13:56:18.626" v="5291" actId="20577"/>
        <pc:sldMkLst>
          <pc:docMk/>
          <pc:sldMk cId="2632714436" sldId="316"/>
        </pc:sldMkLst>
        <pc:spChg chg="mod">
          <ac:chgData name="Aline Finger" userId="98fbaccb-8f8c-4c0a-ac40-b4f365946da8" providerId="ADAL" clId="{FA6E5056-C8E8-4903-923D-A6C1A072C943}" dt="2023-11-06T08:32:29.268" v="25" actId="14100"/>
          <ac:spMkLst>
            <pc:docMk/>
            <pc:sldMk cId="2632714436" sldId="316"/>
            <ac:spMk id="4" creationId="{F8E1C546-53F6-E6ED-D6F9-6392525E8646}"/>
          </ac:spMkLst>
        </pc:spChg>
        <pc:spChg chg="mod ord">
          <ac:chgData name="Aline Finger" userId="98fbaccb-8f8c-4c0a-ac40-b4f365946da8" providerId="ADAL" clId="{FA6E5056-C8E8-4903-923D-A6C1A072C943}" dt="2023-12-06T13:22:24.819" v="4583" actId="20577"/>
          <ac:spMkLst>
            <pc:docMk/>
            <pc:sldMk cId="2632714436" sldId="316"/>
            <ac:spMk id="5" creationId="{83712F3F-7456-B5A1-3719-1BE9B16F118D}"/>
          </ac:spMkLst>
        </pc:spChg>
        <pc:spChg chg="add mod ord">
          <ac:chgData name="Aline Finger" userId="98fbaccb-8f8c-4c0a-ac40-b4f365946da8" providerId="ADAL" clId="{FA6E5056-C8E8-4903-923D-A6C1A072C943}" dt="2023-12-06T13:08:42.010" v="4471" actId="1036"/>
          <ac:spMkLst>
            <pc:docMk/>
            <pc:sldMk cId="2632714436" sldId="316"/>
            <ac:spMk id="7" creationId="{8C819C0D-9AA4-E6D5-3F48-B101E82ABB2B}"/>
          </ac:spMkLst>
        </pc:spChg>
        <pc:spChg chg="add del mod ord">
          <ac:chgData name="Aline Finger" userId="98fbaccb-8f8c-4c0a-ac40-b4f365946da8" providerId="ADAL" clId="{FA6E5056-C8E8-4903-923D-A6C1A072C943}" dt="2023-12-06T13:38:52.704" v="4859" actId="478"/>
          <ac:spMkLst>
            <pc:docMk/>
            <pc:sldMk cId="2632714436" sldId="316"/>
            <ac:spMk id="8" creationId="{92F8ADA8-30B5-0593-D68C-EFA36C53A1BB}"/>
          </ac:spMkLst>
        </pc:spChg>
        <pc:spChg chg="mod">
          <ac:chgData name="Aline Finger" userId="98fbaccb-8f8c-4c0a-ac40-b4f365946da8" providerId="ADAL" clId="{FA6E5056-C8E8-4903-923D-A6C1A072C943}" dt="2023-12-06T13:56:18.626" v="5291" actId="20577"/>
          <ac:spMkLst>
            <pc:docMk/>
            <pc:sldMk cId="2632714436" sldId="316"/>
            <ac:spMk id="20" creationId="{8C7A7158-7689-EB98-454B-6C458BC62B3D}"/>
          </ac:spMkLst>
        </pc:spChg>
        <pc:spChg chg="del mod">
          <ac:chgData name="Aline Finger" userId="98fbaccb-8f8c-4c0a-ac40-b4f365946da8" providerId="ADAL" clId="{FA6E5056-C8E8-4903-923D-A6C1A072C943}" dt="2023-11-21T19:09:07.596" v="2171" actId="478"/>
          <ac:spMkLst>
            <pc:docMk/>
            <pc:sldMk cId="2632714436" sldId="316"/>
            <ac:spMk id="21" creationId="{C0C87264-3C53-F27C-9BBD-431AE1A90989}"/>
          </ac:spMkLst>
        </pc:spChg>
        <pc:spChg chg="del mod ord">
          <ac:chgData name="Aline Finger" userId="98fbaccb-8f8c-4c0a-ac40-b4f365946da8" providerId="ADAL" clId="{FA6E5056-C8E8-4903-923D-A6C1A072C943}" dt="2023-11-21T19:11:36.429" v="2199" actId="21"/>
          <ac:spMkLst>
            <pc:docMk/>
            <pc:sldMk cId="2632714436" sldId="316"/>
            <ac:spMk id="23" creationId="{24B2C49E-890D-2B92-AA9B-1A2F00470BB1}"/>
          </ac:spMkLst>
        </pc:spChg>
        <pc:graphicFrameChg chg="mod">
          <ac:chgData name="Aline Finger" userId="98fbaccb-8f8c-4c0a-ac40-b4f365946da8" providerId="ADAL" clId="{FA6E5056-C8E8-4903-923D-A6C1A072C943}" dt="2023-11-21T19:08:32.505" v="2166" actId="14100"/>
          <ac:graphicFrameMkLst>
            <pc:docMk/>
            <pc:sldMk cId="2632714436" sldId="316"/>
            <ac:graphicFrameMk id="6" creationId="{3EBDEEBC-CC1F-50DC-597B-68C05B897197}"/>
          </ac:graphicFrameMkLst>
        </pc:graphicFrameChg>
        <pc:picChg chg="del">
          <ac:chgData name="Aline Finger" userId="98fbaccb-8f8c-4c0a-ac40-b4f365946da8" providerId="ADAL" clId="{FA6E5056-C8E8-4903-923D-A6C1A072C943}" dt="2023-11-06T08:31:38.409" v="1" actId="478"/>
          <ac:picMkLst>
            <pc:docMk/>
            <pc:sldMk cId="2632714436" sldId="316"/>
            <ac:picMk id="6" creationId="{F9F20EB1-EA9D-3790-2A27-28822D55D04E}"/>
          </ac:picMkLst>
        </pc:picChg>
        <pc:picChg chg="add del mod">
          <ac:chgData name="Aline Finger" userId="98fbaccb-8f8c-4c0a-ac40-b4f365946da8" providerId="ADAL" clId="{FA6E5056-C8E8-4903-923D-A6C1A072C943}" dt="2023-11-21T19:11:36.429" v="2199" actId="21"/>
          <ac:picMkLst>
            <pc:docMk/>
            <pc:sldMk cId="2632714436" sldId="316"/>
            <ac:picMk id="8" creationId="{C586A7AF-14F8-2F2D-754F-3B3F1BB1F99B}"/>
          </ac:picMkLst>
        </pc:picChg>
        <pc:picChg chg="add mod">
          <ac:chgData name="Aline Finger" userId="98fbaccb-8f8c-4c0a-ac40-b4f365946da8" providerId="ADAL" clId="{FA6E5056-C8E8-4903-923D-A6C1A072C943}" dt="2023-12-06T13:39:37.485" v="4864" actId="1035"/>
          <ac:picMkLst>
            <pc:docMk/>
            <pc:sldMk cId="2632714436" sldId="316"/>
            <ac:picMk id="10" creationId="{8DBD8531-C734-99D3-B50A-5E9C2D117294}"/>
          </ac:picMkLst>
        </pc:picChg>
        <pc:picChg chg="del">
          <ac:chgData name="Aline Finger" userId="98fbaccb-8f8c-4c0a-ac40-b4f365946da8" providerId="ADAL" clId="{FA6E5056-C8E8-4903-923D-A6C1A072C943}" dt="2023-11-06T08:31:35.994" v="0" actId="478"/>
          <ac:picMkLst>
            <pc:docMk/>
            <pc:sldMk cId="2632714436" sldId="316"/>
            <ac:picMk id="16" creationId="{FF84581D-4F4B-D373-EC55-7C1A5DBCE70C}"/>
          </ac:picMkLst>
        </pc:picChg>
        <pc:picChg chg="add mod">
          <ac:chgData name="Aline Finger" userId="98fbaccb-8f8c-4c0a-ac40-b4f365946da8" providerId="ADAL" clId="{FA6E5056-C8E8-4903-923D-A6C1A072C943}" dt="2023-12-06T13:06:17.269" v="4391" actId="1076"/>
          <ac:picMkLst>
            <pc:docMk/>
            <pc:sldMk cId="2632714436" sldId="316"/>
            <ac:picMk id="1026" creationId="{1C3CF056-FCA4-9666-B56A-D1FEC38D27F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DF912-B1C0-D15F-A052-7ACD983F5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C29DD-BADB-8A3E-4E06-117558F64B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6DA54-7ACF-481D-A948-F6A13E599A79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27B3-F4F5-CE0D-2BF5-BCC4AFFE2F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F5855-947D-E800-5596-DDA85568FB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11D27-DF99-4CD1-BB7A-067A5686E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7603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485F0-D0B7-4FFB-8CF1-800A34FA8D3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84C18-6BF7-448A-BB15-9FD911A49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3554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CA2D-24A4-F75C-5E0A-C32968B95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8A781-7093-4B95-0E22-0B9106B79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D4A5-48D0-5292-E33A-589B4D92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ED59C-E669-13C0-04A0-1736810B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8CB9-B3D1-8D92-7CA2-F9ED4A8D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8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EBEA-4B8D-93FF-0C66-022DF9D7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D9DFC-0A10-4610-EA39-1D71F99D7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03615-D644-8C10-4EA0-36EC36F7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084A5-6D97-E33C-E92B-16D8A90A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D8D9-8103-99AF-A7E9-09CC5D9E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421F5B-C784-A52C-D3E1-9258854C6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498EE-7E6F-B218-96C6-AC275FBF8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91BCA-22C9-3BA5-3AD8-CA733FF3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8C7BA-294F-3416-0A12-1461D06C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4DDEA-EE7C-6069-3CDE-8F926591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9BF3-479E-A966-714F-F86AEB87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61827-F838-1AF2-5715-235361E9F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7969A-00C3-EBF7-34CC-F7592B16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785C1-9A69-96F0-402C-77EAA9FA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4F448-C9AE-6CEE-4B0E-76EF4A7E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4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8B33-70D7-A479-BE53-9D60FA4A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2C3A-B5CB-9234-16E5-C912748CF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2437D-3C5A-93AF-7BB0-5B81F7E6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7A46-D043-2576-66DB-0FBC48B7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5F1AE-FDD5-D1B7-9BA9-4C82CC07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7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4E81-A7F2-E3D8-E3D3-6F65B070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E51E-F3D9-3AAA-5ECB-6C28A7F02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2C083-DBC6-66AD-7396-C8C1B5C74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3F79F-3A96-BC01-8AA6-7F06A43F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9E438-310F-EFE4-2209-A6699BEE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6AF3A-C03E-593E-A7E4-AEFD63AE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08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FBBA-A8C6-6829-7687-38A66DAD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ED508-F1A3-679C-6129-623445998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6C0A3-8B31-6464-6376-CC7F9292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B0D62-AD30-256B-4F1A-957C981FB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5E7A2-ABE7-F237-0A6B-AA79BEB83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4F995-C3BE-907D-EEA1-70302A76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22A94-6E40-E6DF-E898-986635EB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FE912-4DB2-E2CC-4B0C-65D1A156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CA23-173D-D917-A25C-520EDBF0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A50B2-48CA-EFE5-2D51-14E0ED36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4495F-F979-43F1-8338-7F836E8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6EA85-5EED-70BC-35F1-B0FE3E3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1AB50-0C8B-CCD5-943D-D5B9F7C0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1840D-855D-1A70-8528-CB1F15C2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FB25-2A1B-13C3-E13A-E46826D8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9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446E-3BFD-5F25-4841-6471EE4E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5B01-1BCE-914D-ECD2-605953D4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A7949-4716-F13B-AF8E-C721FA347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B1143-6039-8C56-7078-540A1DF7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0F25A-C9C0-BD69-894F-2F9B4295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BDF5B-B00D-4315-C154-FB245BB9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4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AB16-760F-3D88-24EC-9E44C8BB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3DA526-7DD2-EF00-5B84-B86A0FF14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38CDE-26DA-53C7-596A-68002FFC6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17AD2-30AF-051A-DEAC-809BC41A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2E4-BA95-03A9-EF81-87728F24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21622-64A1-249A-2F2A-B4317FEC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38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0A70D-8C26-8A0E-1775-DD933268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E1AF9-6169-88C9-1FAC-A348A383D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5B1E3-E468-3A7F-6171-D51B83F8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0092-1BDA-4945-93F1-6726537A86E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A371C-AFA9-2C6E-7F42-6EB1C5F8E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A2F92-98B8-B284-840B-3E1A1D4E3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5DC9-D3B4-43CE-887C-0FACB7B0F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8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stories.rbge.org.uk/archives/38020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stories.rbge.org.uk/archives/category/science/scottish-plant-recovery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Text&#10;&#10;Description automatically generated">
            <a:extLst>
              <a:ext uri="{FF2B5EF4-FFF2-40B4-BE49-F238E27FC236}">
                <a16:creationId xmlns:a16="http://schemas.microsoft.com/office/drawing/2014/main" id="{98CA3228-81A9-90CE-83B4-D1C1463F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0" y="6230355"/>
            <a:ext cx="14573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9BEB7D4-B825-FA80-26F6-A6A2A824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81" y="6033725"/>
            <a:ext cx="1071554" cy="8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32F2B97F-11A6-8BD1-3BA8-1659BBC5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155" y="-48966"/>
            <a:ext cx="776847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 Net Gain: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 as a crucible for saving Scotland’s most threatened species.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8A3F4E-32FB-E7F8-65C1-177775DE4E31}"/>
              </a:ext>
            </a:extLst>
          </p:cNvPr>
          <p:cNvCxnSpPr/>
          <p:nvPr/>
        </p:nvCxnSpPr>
        <p:spPr>
          <a:xfrm>
            <a:off x="0" y="91471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2EC04D-90BE-69EF-23EA-0FCA64C7E956}"/>
              </a:ext>
            </a:extLst>
          </p:cNvPr>
          <p:cNvCxnSpPr/>
          <p:nvPr/>
        </p:nvCxnSpPr>
        <p:spPr>
          <a:xfrm>
            <a:off x="0" y="602500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70D2E60-AA19-0CA5-3142-9E8137D67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19" y="6198906"/>
            <a:ext cx="4677943" cy="472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7A7158-7689-EB98-454B-6C458BC62B3D}"/>
              </a:ext>
            </a:extLst>
          </p:cNvPr>
          <p:cNvSpPr txBox="1"/>
          <p:nvPr/>
        </p:nvSpPr>
        <p:spPr>
          <a:xfrm>
            <a:off x="141365" y="936003"/>
            <a:ext cx="84072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</a:rPr>
              <a:t>General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GB" sz="1200" dirty="0"/>
          </a:p>
          <a:p>
            <a:pPr marL="171450" indent="-171450">
              <a:buFontTx/>
              <a:buChar char="-"/>
            </a:pPr>
            <a:r>
              <a:rPr lang="en-GB" sz="1200" dirty="0"/>
              <a:t>A </a:t>
            </a:r>
            <a:r>
              <a:rPr lang="en-GB" sz="1200" i="1" dirty="0" err="1"/>
              <a:t>Hedlundia</a:t>
            </a:r>
            <a:r>
              <a:rPr lang="en-GB" sz="1200" dirty="0"/>
              <a:t> strategy meeting was held to discuss best propagation methods and planting sites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Regular, </a:t>
            </a:r>
            <a:r>
              <a:rPr lang="en-GB" sz="1200" dirty="0" err="1"/>
              <a:t>minuted</a:t>
            </a:r>
            <a:r>
              <a:rPr lang="en-GB" sz="1200" dirty="0"/>
              <a:t> RBGE meetings (generally Mondays 9.45-11.45) take place to ensure effective workflow and communication 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New shade tunnel flooring still needed (biosecurity and maintenance reasons) before it can be used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A </a:t>
            </a:r>
            <a:r>
              <a:rPr lang="en-GB" sz="1200" i="1" dirty="0" err="1"/>
              <a:t>Melampyrum</a:t>
            </a:r>
            <a:r>
              <a:rPr lang="en-GB" sz="1200" i="1" dirty="0"/>
              <a:t> </a:t>
            </a:r>
            <a:r>
              <a:rPr lang="en-GB" sz="1200" i="1" dirty="0" err="1"/>
              <a:t>sylvaticum</a:t>
            </a:r>
            <a:r>
              <a:rPr lang="en-GB" sz="1200" i="1" dirty="0"/>
              <a:t> </a:t>
            </a:r>
            <a:r>
              <a:rPr lang="en-GB" sz="1200" dirty="0"/>
              <a:t>/ wood ant meeting was held with the Woodland Trust and James Hutton Institute as part of the NRF 502225 </a:t>
            </a:r>
            <a:r>
              <a:rPr lang="en-GB" sz="1200" dirty="0" err="1"/>
              <a:t>Arkaig</a:t>
            </a:r>
            <a:r>
              <a:rPr lang="en-GB" sz="1200" dirty="0"/>
              <a:t> Landscape Restoration project but also to explore the option of planting other NRF species at </a:t>
            </a:r>
            <a:r>
              <a:rPr lang="en-GB" sz="1200" dirty="0" err="1"/>
              <a:t>Arkaig</a:t>
            </a:r>
            <a:r>
              <a:rPr lang="en-GB" sz="1200" dirty="0"/>
              <a:t>.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3</a:t>
            </a:r>
            <a:r>
              <a:rPr lang="en-GB" sz="1200" baseline="30000" dirty="0"/>
              <a:t>rd</a:t>
            </a:r>
            <a:r>
              <a:rPr lang="en-GB" sz="1200" dirty="0"/>
              <a:t> Steering Group Meeting was held on the 24</a:t>
            </a:r>
            <a:r>
              <a:rPr lang="en-GB" sz="1200" baseline="30000" dirty="0"/>
              <a:t>th</a:t>
            </a:r>
            <a:r>
              <a:rPr lang="en-GB" sz="1200" dirty="0"/>
              <a:t> November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In partnership with the Assynt Community Group a symbolic NRF elm seedling will be planted in Assynt in January 2024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Rachel Robinson had her last day of her 8month horticulture contract on 30</a:t>
            </a:r>
            <a:r>
              <a:rPr lang="en-GB" sz="1200" baseline="30000" dirty="0"/>
              <a:t>th</a:t>
            </a:r>
            <a:r>
              <a:rPr lang="en-GB" sz="1200" dirty="0"/>
              <a:t> November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50280-B291-F417-DD7F-DD21C4144984}"/>
              </a:ext>
            </a:extLst>
          </p:cNvPr>
          <p:cNvSpPr txBox="1"/>
          <p:nvPr/>
        </p:nvSpPr>
        <p:spPr>
          <a:xfrm>
            <a:off x="0" y="0"/>
            <a:ext cx="1469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NRF 502209 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A34BD-041B-E610-D4CF-508E5AB7367B}"/>
              </a:ext>
            </a:extLst>
          </p:cNvPr>
          <p:cNvSpPr txBox="1"/>
          <p:nvPr/>
        </p:nvSpPr>
        <p:spPr>
          <a:xfrm flipH="1">
            <a:off x="9961870" y="262933"/>
            <a:ext cx="2223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Prepared by Dr Aline Finger, afinger@rbge.org.uk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1C546-53F6-E6ED-D6F9-6392525E8646}"/>
              </a:ext>
            </a:extLst>
          </p:cNvPr>
          <p:cNvSpPr txBox="1"/>
          <p:nvPr/>
        </p:nvSpPr>
        <p:spPr>
          <a:xfrm>
            <a:off x="9755579" y="0"/>
            <a:ext cx="243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Update November 2023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BDEEBC-CC1F-50DC-597B-68C05B897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623009"/>
              </p:ext>
            </p:extLst>
          </p:nvPr>
        </p:nvGraphicFramePr>
        <p:xfrm>
          <a:off x="8633728" y="1024639"/>
          <a:ext cx="3476056" cy="49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67153" imgH="8019618" progId="Acrobat.Document.DC">
                  <p:embed/>
                </p:oleObj>
              </mc:Choice>
              <mc:Fallback>
                <p:oleObj name="Acrobat Document" r:id="rId5" imgW="5667153" imgH="8019618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EBDEEBC-CC1F-50DC-597B-68C05B897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33728" y="1024639"/>
                        <a:ext cx="3476056" cy="491864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712F3F-7456-B5A1-3719-1BE9B16F118D}"/>
              </a:ext>
            </a:extLst>
          </p:cNvPr>
          <p:cNvSpPr txBox="1"/>
          <p:nvPr/>
        </p:nvSpPr>
        <p:spPr>
          <a:xfrm>
            <a:off x="8622998" y="1010079"/>
            <a:ext cx="3492802" cy="276999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Partnership with Assynt Community Group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3CF056-FCA4-9666-B56A-D1FEC38D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0" y="2695611"/>
            <a:ext cx="4330233" cy="32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819C0D-9AA4-E6D5-3F48-B101E82ABB2B}"/>
              </a:ext>
            </a:extLst>
          </p:cNvPr>
          <p:cNvSpPr txBox="1"/>
          <p:nvPr/>
        </p:nvSpPr>
        <p:spPr>
          <a:xfrm>
            <a:off x="245653" y="2692911"/>
            <a:ext cx="4346980" cy="276999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New NRF tunnel built but still requiring flooring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BD8531-C734-99D3-B50A-5E9C2D1172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365" y="2656204"/>
            <a:ext cx="3374517" cy="3322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271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plant in a plastic container&#10;&#10;Description automatically generated with medium confidence">
            <a:extLst>
              <a:ext uri="{FF2B5EF4-FFF2-40B4-BE49-F238E27FC236}">
                <a16:creationId xmlns:a16="http://schemas.microsoft.com/office/drawing/2014/main" id="{CD48B692-FF72-D853-A199-83113198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13" y="1017987"/>
            <a:ext cx="3668043" cy="4886651"/>
          </a:xfrm>
          <a:prstGeom prst="rect">
            <a:avLst/>
          </a:prstGeom>
        </p:spPr>
      </p:pic>
      <p:pic>
        <p:nvPicPr>
          <p:cNvPr id="1027" name="Picture 1" descr="Text&#10;&#10;Description automatically generated">
            <a:extLst>
              <a:ext uri="{FF2B5EF4-FFF2-40B4-BE49-F238E27FC236}">
                <a16:creationId xmlns:a16="http://schemas.microsoft.com/office/drawing/2014/main" id="{98CA3228-81A9-90CE-83B4-D1C1463F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0" y="6230355"/>
            <a:ext cx="14573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32F2B97F-11A6-8BD1-3BA8-1659BBC5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155" y="-48966"/>
            <a:ext cx="776847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 Net Gain: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 as a crucible for saving Scotland’s most threatened species.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8A3F4E-32FB-E7F8-65C1-177775DE4E31}"/>
              </a:ext>
            </a:extLst>
          </p:cNvPr>
          <p:cNvCxnSpPr/>
          <p:nvPr/>
        </p:nvCxnSpPr>
        <p:spPr>
          <a:xfrm>
            <a:off x="0" y="91471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70D2E60-AA19-0CA5-3142-9E8137D67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19" y="6198906"/>
            <a:ext cx="4677943" cy="472472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C9E0A23D-83B6-1F70-390C-25B656639451}"/>
              </a:ext>
            </a:extLst>
          </p:cNvPr>
          <p:cNvSpPr txBox="1"/>
          <p:nvPr/>
        </p:nvSpPr>
        <p:spPr>
          <a:xfrm>
            <a:off x="0" y="0"/>
            <a:ext cx="1469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NRF 502209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C3053-314E-A0A9-67F2-96C9BAC283E2}"/>
              </a:ext>
            </a:extLst>
          </p:cNvPr>
          <p:cNvSpPr txBox="1"/>
          <p:nvPr/>
        </p:nvSpPr>
        <p:spPr>
          <a:xfrm>
            <a:off x="59271" y="912120"/>
            <a:ext cx="849690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Nursery and lab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Ulmus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 glabra DNA extractions and genotyping has been continued</a:t>
            </a:r>
          </a:p>
          <a:p>
            <a:pPr marL="171450" indent="-171450">
              <a:buFontTx/>
              <a:buChar char="-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Hedlundia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 seeds collected in 2022 have started to germinate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Current number of plants in ex-situ collection:</a:t>
            </a:r>
          </a:p>
          <a:p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Ulmus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</a:rPr>
              <a:t> glabra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: 	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273 seedlings + some softwood cuttings</a:t>
            </a: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Hedlundia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</a:rPr>
              <a:t>Sorbus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 complex: 	</a:t>
            </a:r>
            <a:r>
              <a:rPr lang="en-GB" sz="1000" b="1" dirty="0">
                <a:latin typeface="Calibri" panose="020F0502020204030204" pitchFamily="34" charset="0"/>
                <a:ea typeface="Calibri" panose="020F0502020204030204" pitchFamily="34" charset="0"/>
              </a:rPr>
              <a:t>Few micro-prop samples and cuttings surviving + 91 seedlings 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GB" sz="900" b="1" i="1" dirty="0">
                <a:latin typeface="Calibri" panose="020F0502020204030204" pitchFamily="34" charset="0"/>
                <a:ea typeface="Calibri" panose="020F0502020204030204" pitchFamily="34" charset="0"/>
              </a:rPr>
              <a:t>H. </a:t>
            </a:r>
            <a:r>
              <a:rPr lang="en-GB" sz="9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preudofennica</a:t>
            </a:r>
            <a:r>
              <a:rPr lang="en-GB" sz="900" b="1" i="1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900" b="1" dirty="0">
                <a:latin typeface="Calibri" panose="020F0502020204030204" pitchFamily="34" charset="0"/>
                <a:ea typeface="Calibri" panose="020F0502020204030204" pitchFamily="34" charset="0"/>
              </a:rPr>
              <a:t>19, </a:t>
            </a:r>
            <a:r>
              <a:rPr lang="en-GB" sz="900" b="1" i="1" dirty="0">
                <a:latin typeface="Calibri" panose="020F0502020204030204" pitchFamily="34" charset="0"/>
                <a:ea typeface="Calibri" panose="020F0502020204030204" pitchFamily="34" charset="0"/>
              </a:rPr>
              <a:t>H. </a:t>
            </a:r>
            <a:r>
              <a:rPr lang="en-GB" sz="9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arranensis</a:t>
            </a:r>
            <a:r>
              <a:rPr lang="en-GB" sz="900" b="1" i="1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GB" sz="900" b="1" dirty="0">
                <a:latin typeface="Calibri" panose="020F0502020204030204" pitchFamily="34" charset="0"/>
                <a:ea typeface="Calibri" panose="020F0502020204030204" pitchFamily="34" charset="0"/>
              </a:rPr>
              <a:t> 16, </a:t>
            </a:r>
            <a:r>
              <a:rPr lang="en-GB" sz="900" b="1" i="1" dirty="0">
                <a:latin typeface="Calibri" panose="020F0502020204030204" pitchFamily="34" charset="0"/>
                <a:ea typeface="Calibri" panose="020F0502020204030204" pitchFamily="34" charset="0"/>
              </a:rPr>
              <a:t>H. </a:t>
            </a:r>
            <a:r>
              <a:rPr lang="en-GB" sz="9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pseudominicci</a:t>
            </a:r>
            <a:r>
              <a:rPr lang="en-GB" sz="900" b="1" i="1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900" b="1" dirty="0">
                <a:latin typeface="Calibri" panose="020F0502020204030204" pitchFamily="34" charset="0"/>
                <a:ea typeface="Calibri" panose="020F0502020204030204" pitchFamily="34" charset="0"/>
              </a:rPr>
              <a:t>56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) + </a:t>
            </a:r>
          </a:p>
          <a:p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		2612 seed cleaned and placed into stratification</a:t>
            </a: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</a:rPr>
              <a:t>Malus sylvestris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: 	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Seed from 16 trees, 4,407 stratified + 25,000 dried and stored</a:t>
            </a: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Cicerbita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alpina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: 	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209 plants + 9725 seed sown (Scottish, Swiss + Norwegian)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</a:rPr>
              <a:t>     Woodsia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ilvensis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: 	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447 plants +</a:t>
            </a:r>
            <a:r>
              <a:rPr lang="en-GB" sz="1100" dirty="0"/>
              <a:t> </a:t>
            </a:r>
            <a:r>
              <a:rPr lang="en-GB" sz="1100" b="1" dirty="0"/>
              <a:t>healthy sporophytes</a:t>
            </a:r>
            <a:endParaRPr lang="en-GB" sz="11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Polygonatum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verticillatum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: 	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820 plants + 8886 seed sown (Scottish, Swiss + Norwegian)</a:t>
            </a: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</a:rPr>
              <a:t>Saxifraga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hirculus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: 	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51 plugs + 28 foreign seedlings</a:t>
            </a: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Melampyrum</a:t>
            </a:r>
            <a:r>
              <a:rPr lang="en-GB" sz="11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100" i="1" dirty="0" err="1">
                <a:latin typeface="Calibri" panose="020F0502020204030204" pitchFamily="34" charset="0"/>
                <a:ea typeface="Calibri" panose="020F0502020204030204" pitchFamily="34" charset="0"/>
              </a:rPr>
              <a:t>sylvaticum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</a:rPr>
              <a:t>: 	</a:t>
            </a:r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</a:rPr>
              <a:t>3,500 plants + 460 Scottish, 900 Swiss, 40 Norwegian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</a:rPr>
              <a:t>seed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DD608B-C470-5591-6A83-F1C9A77B2CDD}"/>
              </a:ext>
            </a:extLst>
          </p:cNvPr>
          <p:cNvSpPr txBox="1"/>
          <p:nvPr/>
        </p:nvSpPr>
        <p:spPr>
          <a:xfrm flipH="1">
            <a:off x="9961870" y="262933"/>
            <a:ext cx="2223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Prepared by Dr Aline Finger, afinger@rbge.org.uk</a:t>
            </a:r>
          </a:p>
        </p:txBody>
      </p:sp>
      <p:pic>
        <p:nvPicPr>
          <p:cNvPr id="103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1FBA24C-BC6B-9938-A9B1-C50457D9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81" y="6033725"/>
            <a:ext cx="1071554" cy="8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2EC04D-90BE-69EF-23EA-0FCA64C7E956}"/>
              </a:ext>
            </a:extLst>
          </p:cNvPr>
          <p:cNvCxnSpPr/>
          <p:nvPr/>
        </p:nvCxnSpPr>
        <p:spPr>
          <a:xfrm>
            <a:off x="-6493" y="602500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A8A0DA-F832-F5B5-20F7-A57702A85923}"/>
              </a:ext>
            </a:extLst>
          </p:cNvPr>
          <p:cNvSpPr txBox="1"/>
          <p:nvPr/>
        </p:nvSpPr>
        <p:spPr>
          <a:xfrm>
            <a:off x="8446213" y="1017988"/>
            <a:ext cx="3680235" cy="246221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Hedlundia</a:t>
            </a:r>
            <a:r>
              <a:rPr lang="en-GB" sz="1000" i="1" dirty="0"/>
              <a:t> </a:t>
            </a:r>
            <a:r>
              <a:rPr lang="en-GB" sz="1000" dirty="0"/>
              <a:t>seeds transferred to pots and growing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34D65-7FAF-E658-CC4D-15A8BB77CBE7}"/>
              </a:ext>
            </a:extLst>
          </p:cNvPr>
          <p:cNvSpPr txBox="1"/>
          <p:nvPr/>
        </p:nvSpPr>
        <p:spPr>
          <a:xfrm>
            <a:off x="9755579" y="0"/>
            <a:ext cx="243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Update November 2023</a:t>
            </a:r>
          </a:p>
        </p:txBody>
      </p:sp>
      <p:pic>
        <p:nvPicPr>
          <p:cNvPr id="11" name="Picture 10" descr="A bag of seeds in a package&#10;&#10;Description automatically generated">
            <a:extLst>
              <a:ext uri="{FF2B5EF4-FFF2-40B4-BE49-F238E27FC236}">
                <a16:creationId xmlns:a16="http://schemas.microsoft.com/office/drawing/2014/main" id="{4E4BD74D-5EAA-5B27-A34A-86BA978A9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66" y="2230008"/>
            <a:ext cx="2761164" cy="36784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3501CC-361C-088C-B0AE-21958FCA69C9}"/>
              </a:ext>
            </a:extLst>
          </p:cNvPr>
          <p:cNvSpPr txBox="1"/>
          <p:nvPr/>
        </p:nvSpPr>
        <p:spPr>
          <a:xfrm>
            <a:off x="5622966" y="2230008"/>
            <a:ext cx="2761164" cy="246221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Hedlundia</a:t>
            </a:r>
            <a:r>
              <a:rPr lang="en-GB" sz="1000" i="1" dirty="0"/>
              <a:t> </a:t>
            </a:r>
            <a:r>
              <a:rPr lang="en-GB" sz="1000" dirty="0"/>
              <a:t>seed sown in 2022 germinating </a:t>
            </a:r>
          </a:p>
        </p:txBody>
      </p:sp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07412E3B-53DB-7AB9-98AE-063958E346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3" r="-419"/>
          <a:stretch/>
        </p:blipFill>
        <p:spPr>
          <a:xfrm>
            <a:off x="196745" y="3513762"/>
            <a:ext cx="2354462" cy="2891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96942A-D273-D46C-C136-83262FE3A9F5}"/>
              </a:ext>
            </a:extLst>
          </p:cNvPr>
          <p:cNvSpPr txBox="1"/>
          <p:nvPr/>
        </p:nvSpPr>
        <p:spPr>
          <a:xfrm>
            <a:off x="196745" y="3297388"/>
            <a:ext cx="2354462" cy="246221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Map of </a:t>
            </a:r>
            <a:r>
              <a:rPr lang="en-GB" sz="1000" i="1" dirty="0"/>
              <a:t>Malus sylvestris </a:t>
            </a:r>
            <a:r>
              <a:rPr lang="en-GB" sz="1000" dirty="0"/>
              <a:t>collections</a:t>
            </a:r>
          </a:p>
        </p:txBody>
      </p:sp>
      <p:pic>
        <p:nvPicPr>
          <p:cNvPr id="7" name="Picture 6" descr="A refrigerator with shelves full of plants&#10;&#10;Description automatically generated">
            <a:extLst>
              <a:ext uri="{FF2B5EF4-FFF2-40B4-BE49-F238E27FC236}">
                <a16:creationId xmlns:a16="http://schemas.microsoft.com/office/drawing/2014/main" id="{12615E34-F248-CC29-D41D-D15433A8D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81" y="3295115"/>
            <a:ext cx="2496810" cy="3329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306E2F-25EA-775C-A48C-E2D028563316}"/>
              </a:ext>
            </a:extLst>
          </p:cNvPr>
          <p:cNvSpPr txBox="1"/>
          <p:nvPr/>
        </p:nvSpPr>
        <p:spPr>
          <a:xfrm>
            <a:off x="2841118" y="6377974"/>
            <a:ext cx="2491936" cy="246221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Stockpiles in the NRF fridge</a:t>
            </a:r>
          </a:p>
        </p:txBody>
      </p:sp>
    </p:spTree>
    <p:extLst>
      <p:ext uri="{BB962C8B-B14F-4D97-AF65-F5344CB8AC3E}">
        <p14:creationId xmlns:p14="http://schemas.microsoft.com/office/powerpoint/2010/main" val="268514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930311-E189-91CC-0ED6-BF4E02FA9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26" y="2849712"/>
            <a:ext cx="4093775" cy="307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72F6D5-97EB-FA5C-E69F-A07217A05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722" y="981680"/>
            <a:ext cx="3738684" cy="498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B5BE8-8A15-BB54-70EA-515F9A633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8" y="2849714"/>
            <a:ext cx="4093801" cy="307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1" descr="Text&#10;&#10;Description automatically generated">
            <a:extLst>
              <a:ext uri="{FF2B5EF4-FFF2-40B4-BE49-F238E27FC236}">
                <a16:creationId xmlns:a16="http://schemas.microsoft.com/office/drawing/2014/main" id="{98CA3228-81A9-90CE-83B4-D1C1463F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0" y="6230355"/>
            <a:ext cx="14573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32F2B97F-11A6-8BD1-3BA8-1659BBC5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155" y="-48966"/>
            <a:ext cx="776847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 Net Gain: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 as a crucible for saving Scotland’s most threatened species.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8A3F4E-32FB-E7F8-65C1-177775DE4E31}"/>
              </a:ext>
            </a:extLst>
          </p:cNvPr>
          <p:cNvCxnSpPr/>
          <p:nvPr/>
        </p:nvCxnSpPr>
        <p:spPr>
          <a:xfrm>
            <a:off x="0" y="91471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70D2E60-AA19-0CA5-3142-9E8137D67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19" y="6198906"/>
            <a:ext cx="4677943" cy="4724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364F08-8894-3BE3-B563-64C56CFBF56A}"/>
              </a:ext>
            </a:extLst>
          </p:cNvPr>
          <p:cNvSpPr txBox="1"/>
          <p:nvPr/>
        </p:nvSpPr>
        <p:spPr>
          <a:xfrm>
            <a:off x="0" y="0"/>
            <a:ext cx="1469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NRF 502209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BCAE3-A77B-A135-0071-7EBC089EE95D}"/>
              </a:ext>
            </a:extLst>
          </p:cNvPr>
          <p:cNvSpPr txBox="1"/>
          <p:nvPr/>
        </p:nvSpPr>
        <p:spPr>
          <a:xfrm flipH="1">
            <a:off x="9961870" y="262933"/>
            <a:ext cx="2223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Prepared by Dr Aline Finger, afinger@rbge.org.uk</a:t>
            </a:r>
          </a:p>
        </p:txBody>
      </p:sp>
      <p:pic>
        <p:nvPicPr>
          <p:cNvPr id="27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9AFEEA3-5F3D-A957-D31C-64D20144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81" y="6033725"/>
            <a:ext cx="1071554" cy="8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AAB243-6717-CA14-0694-265B4043C296}"/>
              </a:ext>
            </a:extLst>
          </p:cNvPr>
          <p:cNvSpPr txBox="1"/>
          <p:nvPr/>
        </p:nvSpPr>
        <p:spPr>
          <a:xfrm>
            <a:off x="302877" y="1153572"/>
            <a:ext cx="73371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</a:rPr>
              <a:t>Field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work: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Trip to the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Ochills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 to explore potential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Saxifraga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hirculus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planting sites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Glen Garry, FLS land, suitable for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Ulmus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glabra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and potential for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Saxifraga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hirculus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Malus sylvestris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Visit to Arran,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Drumadoon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, to explore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Hedlundia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 planting sites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Trip to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Glenashdale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 to explore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Ulmus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glabra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planting sites in areas with DED present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3 trips to Assynt to determine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Ulmus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glabra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 planting sites and visit the Little Assynt Nursery as well as potential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Saxifraga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hirculus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planting site at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Inchnadamph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EF1565-787A-B717-D2FF-674D8132368F}"/>
              </a:ext>
            </a:extLst>
          </p:cNvPr>
          <p:cNvSpPr txBox="1"/>
          <p:nvPr/>
        </p:nvSpPr>
        <p:spPr>
          <a:xfrm>
            <a:off x="8391722" y="974716"/>
            <a:ext cx="3738684" cy="276999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Glen Garry (FSL) suitable planting sites for several species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2EC04D-90BE-69EF-23EA-0FCA64C7E956}"/>
              </a:ext>
            </a:extLst>
          </p:cNvPr>
          <p:cNvCxnSpPr/>
          <p:nvPr/>
        </p:nvCxnSpPr>
        <p:spPr>
          <a:xfrm>
            <a:off x="0" y="602500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utoShape 2">
            <a:extLst>
              <a:ext uri="{FF2B5EF4-FFF2-40B4-BE49-F238E27FC236}">
                <a16:creationId xmlns:a16="http://schemas.microsoft.com/office/drawing/2014/main" id="{BC9BA402-EEB3-528B-4D95-60906F6817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20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716FE-7C54-DF6B-1F43-C5D4CC2DAA78}"/>
              </a:ext>
            </a:extLst>
          </p:cNvPr>
          <p:cNvSpPr txBox="1"/>
          <p:nvPr/>
        </p:nvSpPr>
        <p:spPr>
          <a:xfrm>
            <a:off x="93187" y="2849712"/>
            <a:ext cx="4093775" cy="461665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Becca and Emma exploring the </a:t>
            </a:r>
            <a:r>
              <a:rPr lang="en-GB" sz="1200" dirty="0" err="1"/>
              <a:t>Ochils</a:t>
            </a:r>
            <a:r>
              <a:rPr lang="en-GB" sz="1200" dirty="0"/>
              <a:t> for suitable </a:t>
            </a:r>
            <a:r>
              <a:rPr lang="en-GB" sz="1200" i="1" dirty="0"/>
              <a:t>Saxifraga </a:t>
            </a:r>
            <a:r>
              <a:rPr lang="en-GB" sz="1200" i="1" dirty="0" err="1"/>
              <a:t>hirculus</a:t>
            </a:r>
            <a:r>
              <a:rPr lang="en-GB" sz="1200" i="1" dirty="0"/>
              <a:t> </a:t>
            </a:r>
            <a:r>
              <a:rPr lang="en-GB" sz="1200" dirty="0"/>
              <a:t>planting sites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6A4DFF-3191-1240-DE13-E0B219CA239F}"/>
              </a:ext>
            </a:extLst>
          </p:cNvPr>
          <p:cNvSpPr txBox="1"/>
          <p:nvPr/>
        </p:nvSpPr>
        <p:spPr>
          <a:xfrm>
            <a:off x="4230826" y="2849712"/>
            <a:ext cx="4093774" cy="276999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Assynt site suitable for </a:t>
            </a:r>
            <a:r>
              <a:rPr lang="en-GB" sz="1200" i="1" dirty="0" err="1"/>
              <a:t>Ulmus</a:t>
            </a:r>
            <a:r>
              <a:rPr lang="en-GB" sz="1200" i="1" dirty="0"/>
              <a:t> glabra </a:t>
            </a:r>
            <a:r>
              <a:rPr lang="en-GB" sz="1200" dirty="0"/>
              <a:t>and </a:t>
            </a:r>
            <a:r>
              <a:rPr lang="en-GB" sz="1200" i="1" dirty="0"/>
              <a:t>Saxifraga </a:t>
            </a:r>
            <a:r>
              <a:rPr lang="en-GB" sz="1200" i="1" dirty="0" err="1"/>
              <a:t>hirculus</a:t>
            </a:r>
            <a:endParaRPr lang="en-GB" sz="1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F0341-6BF9-4873-BED5-EE81AC55D518}"/>
              </a:ext>
            </a:extLst>
          </p:cNvPr>
          <p:cNvSpPr txBox="1"/>
          <p:nvPr/>
        </p:nvSpPr>
        <p:spPr>
          <a:xfrm>
            <a:off x="9755579" y="0"/>
            <a:ext cx="243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Update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760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Text&#10;&#10;Description automatically generated">
            <a:extLst>
              <a:ext uri="{FF2B5EF4-FFF2-40B4-BE49-F238E27FC236}">
                <a16:creationId xmlns:a16="http://schemas.microsoft.com/office/drawing/2014/main" id="{98CA3228-81A9-90CE-83B4-D1C1463F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0" y="6230355"/>
            <a:ext cx="14573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32F2B97F-11A6-8BD1-3BA8-1659BBC5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155" y="-48966"/>
            <a:ext cx="776847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 Net Gain: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Biodiversity as a crucible for saving Scotland’s most threatened species.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8A3F4E-32FB-E7F8-65C1-177775DE4E31}"/>
              </a:ext>
            </a:extLst>
          </p:cNvPr>
          <p:cNvCxnSpPr/>
          <p:nvPr/>
        </p:nvCxnSpPr>
        <p:spPr>
          <a:xfrm>
            <a:off x="0" y="91471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70D2E60-AA19-0CA5-3142-9E8137D6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19" y="6198906"/>
            <a:ext cx="4677943" cy="472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F50280-B291-F417-DD7F-DD21C4144984}"/>
              </a:ext>
            </a:extLst>
          </p:cNvPr>
          <p:cNvSpPr txBox="1"/>
          <p:nvPr/>
        </p:nvSpPr>
        <p:spPr>
          <a:xfrm>
            <a:off x="0" y="0"/>
            <a:ext cx="1469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NRF 502209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58900-ECFA-2F52-F70F-96FE5EE80ECF}"/>
              </a:ext>
            </a:extLst>
          </p:cNvPr>
          <p:cNvSpPr txBox="1"/>
          <p:nvPr/>
        </p:nvSpPr>
        <p:spPr>
          <a:xfrm>
            <a:off x="56100" y="1053772"/>
            <a:ext cx="74921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Communication, press and publications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GB" sz="1200" dirty="0"/>
          </a:p>
          <a:p>
            <a:pPr marL="171450" indent="-171450">
              <a:buFontTx/>
              <a:buChar char="-"/>
            </a:pPr>
            <a:r>
              <a:rPr lang="en-GB" sz="1200" dirty="0"/>
              <a:t>We continued to create weekly social media posts.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Project presentation at BSBI conference on 04.11.23, ~200 people attending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Project presentation to the Tain District Field Club on 14.11.23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New Botanic Stories blogs available (</a:t>
            </a:r>
            <a:r>
              <a:rPr lang="en-GB" sz="1200" dirty="0">
                <a:hlinkClick r:id="rId4"/>
              </a:rPr>
              <a:t>https://stories.rbge.org.uk/archives/category/science/scottish-plant-recovery</a:t>
            </a:r>
            <a:r>
              <a:rPr lang="en-GB" sz="1200" dirty="0"/>
              <a:t>) </a:t>
            </a:r>
          </a:p>
          <a:p>
            <a:r>
              <a:rPr lang="en-GB" sz="1200" dirty="0"/>
              <a:t>              Rainforest elm:</a:t>
            </a:r>
            <a:r>
              <a:rPr lang="en-GB" sz="1200" i="1" dirty="0"/>
              <a:t> </a:t>
            </a:r>
            <a:r>
              <a:rPr lang="en-GB" sz="1200" dirty="0">
                <a:hlinkClick r:id="rId5"/>
              </a:rPr>
              <a:t>https://stories.rbge.org.uk/archives/38020</a:t>
            </a:r>
            <a:r>
              <a:rPr lang="en-GB" sz="1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E165E-CB49-2F1B-56F1-16E6F06E0189}"/>
              </a:ext>
            </a:extLst>
          </p:cNvPr>
          <p:cNvSpPr txBox="1"/>
          <p:nvPr/>
        </p:nvSpPr>
        <p:spPr>
          <a:xfrm>
            <a:off x="7671460" y="1049549"/>
            <a:ext cx="4464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Plans for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</a:rPr>
              <a:t>December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2023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Continue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maintenance of existing plants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Continue DNA extractions for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Ulmus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glabra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Start DNA extractions for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Melampyrum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sylvaticum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Microsatellite development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Polygonatum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verticillatum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Hedlundia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Hardwood cuttings for </a:t>
            </a:r>
            <a:r>
              <a:rPr lang="en-GB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Ulmus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</a:rPr>
              <a:t> glabra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77908-6038-6964-5DF4-D785AF12B79D}"/>
              </a:ext>
            </a:extLst>
          </p:cNvPr>
          <p:cNvSpPr txBox="1"/>
          <p:nvPr/>
        </p:nvSpPr>
        <p:spPr>
          <a:xfrm flipH="1">
            <a:off x="9961870" y="262933"/>
            <a:ext cx="2223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Prepared by Dr Aline Finger, afinger@rbge.org.uk</a:t>
            </a:r>
          </a:p>
        </p:txBody>
      </p:sp>
      <p:pic>
        <p:nvPicPr>
          <p:cNvPr id="2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12825CE-6E77-CEA1-326F-FFAEA5065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81" y="6033725"/>
            <a:ext cx="1071554" cy="8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2EC04D-90BE-69EF-23EA-0FCA64C7E956}"/>
              </a:ext>
            </a:extLst>
          </p:cNvPr>
          <p:cNvCxnSpPr/>
          <p:nvPr/>
        </p:nvCxnSpPr>
        <p:spPr>
          <a:xfrm>
            <a:off x="0" y="602500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2218677A-443C-838A-DFFE-75656566C77E}"/>
              </a:ext>
            </a:extLst>
          </p:cNvPr>
          <p:cNvSpPr/>
          <p:nvPr/>
        </p:nvSpPr>
        <p:spPr>
          <a:xfrm>
            <a:off x="4794583" y="2452606"/>
            <a:ext cx="7311237" cy="3399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1923EEAF-E55A-15BB-A9F4-69E0619F3F32}"/>
              </a:ext>
            </a:extLst>
          </p:cNvPr>
          <p:cNvSpPr txBox="1"/>
          <p:nvPr/>
        </p:nvSpPr>
        <p:spPr>
          <a:xfrm>
            <a:off x="4800600" y="2458544"/>
            <a:ext cx="7305219" cy="276999"/>
          </a:xfrm>
          <a:prstGeom prst="rect">
            <a:avLst/>
          </a:prstGeom>
          <a:solidFill>
            <a:srgbClr val="E2F0D9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Some of our latest social media posts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C033B-39BE-9E90-1412-335F7C3601C5}"/>
              </a:ext>
            </a:extLst>
          </p:cNvPr>
          <p:cNvSpPr txBox="1"/>
          <p:nvPr/>
        </p:nvSpPr>
        <p:spPr>
          <a:xfrm>
            <a:off x="9755579" y="0"/>
            <a:ext cx="243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Update November 2023</a:t>
            </a:r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A5442F2-D932-20B4-5F90-1F90C48D6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0" y="2451357"/>
            <a:ext cx="4533002" cy="3399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66727-DB9B-4BCA-82DA-F87E752E9753}"/>
              </a:ext>
            </a:extLst>
          </p:cNvPr>
          <p:cNvSpPr txBox="1"/>
          <p:nvPr/>
        </p:nvSpPr>
        <p:spPr>
          <a:xfrm>
            <a:off x="117380" y="2451357"/>
            <a:ext cx="4533002" cy="276999"/>
          </a:xfrm>
          <a:prstGeom prst="rect">
            <a:avLst/>
          </a:prstGeom>
          <a:solidFill>
            <a:srgbClr val="E2F0D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BSBI presentation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B10530-36A4-B0F9-9E97-BA5C54B2F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2922303"/>
            <a:ext cx="2445384" cy="2850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3BDDC3-BB13-434B-24A1-831BCC1EA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4878" y="2922302"/>
            <a:ext cx="2445383" cy="2819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B834C1-DD0F-A1FE-D2F8-5AF8C0FC5A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9531" y="2922302"/>
            <a:ext cx="2350248" cy="27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7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39AC23ECA524F974EB3F0E400717F" ma:contentTypeVersion="15" ma:contentTypeDescription="Create a new document." ma:contentTypeScope="" ma:versionID="efe65aabae085efe3e431a29e6559180">
  <xsd:schema xmlns:xsd="http://www.w3.org/2001/XMLSchema" xmlns:xs="http://www.w3.org/2001/XMLSchema" xmlns:p="http://schemas.microsoft.com/office/2006/metadata/properties" xmlns:ns2="6bfdf04c-8f91-4a8b-bb21-8e5b2642aa60" xmlns:ns3="00cd9a54-b2bb-4946-8366-88bc03a09152" targetNamespace="http://schemas.microsoft.com/office/2006/metadata/properties" ma:root="true" ma:fieldsID="15a88a8668783b61eae84e7d9617768d" ns2:_="" ns3:_="">
    <xsd:import namespace="6bfdf04c-8f91-4a8b-bb21-8e5b2642aa60"/>
    <xsd:import namespace="00cd9a54-b2bb-4946-8366-88bc03a091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df04c-8f91-4a8b-bb21-8e5b2642aa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267f0c9-26c2-43b0-88a9-7851c51938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d9a54-b2bb-4946-8366-88bc03a0915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7b4a9d3-9921-47e4-be40-c7cd60dd3578}" ma:internalName="TaxCatchAll" ma:showField="CatchAllData" ma:web="00cd9a54-b2bb-4946-8366-88bc03a091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cd9a54-b2bb-4946-8366-88bc03a09152" xsi:nil="true"/>
    <lcf76f155ced4ddcb4097134ff3c332f xmlns="6bfdf04c-8f91-4a8b-bb21-8e5b2642aa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2AF6F5-6B99-40CD-82B3-C4D144659252}"/>
</file>

<file path=customXml/itemProps2.xml><?xml version="1.0" encoding="utf-8"?>
<ds:datastoreItem xmlns:ds="http://schemas.openxmlformats.org/officeDocument/2006/customXml" ds:itemID="{2DA86896-272B-471E-96EA-09C2A7F5B25B}"/>
</file>

<file path=customXml/itemProps3.xml><?xml version="1.0" encoding="utf-8"?>
<ds:datastoreItem xmlns:ds="http://schemas.openxmlformats.org/officeDocument/2006/customXml" ds:itemID="{830FF6AC-5EA0-4298-8EA1-6F9755C71745}"/>
</file>

<file path=docProps/app.xml><?xml version="1.0" encoding="utf-8"?>
<Properties xmlns="http://schemas.openxmlformats.org/officeDocument/2006/extended-properties" xmlns:vt="http://schemas.openxmlformats.org/officeDocument/2006/docPropsVTypes">
  <TotalTime>122363</TotalTime>
  <Words>720</Words>
  <Application>Microsoft Office PowerPoint</Application>
  <PresentationFormat>Widescreen</PresentationFormat>
  <Paragraphs>74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 Borge</dc:creator>
  <cp:lastModifiedBy>Aline Finger</cp:lastModifiedBy>
  <cp:revision>49</cp:revision>
  <dcterms:created xsi:type="dcterms:W3CDTF">2023-03-31T13:22:25Z</dcterms:created>
  <dcterms:modified xsi:type="dcterms:W3CDTF">2023-12-06T13:57:07Z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0x010100BD239AC23ECA524F974EB3F0E400717F</vt:lpwstr>
  </property>
</Properties>
</file>