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"/>
  </p:notesMasterIdLst>
  <p:handoutMasterIdLst>
    <p:handoutMasterId r:id="rId7"/>
  </p:handoutMasterIdLst>
  <p:sldIdLst>
    <p:sldId id="316" r:id="rId2"/>
    <p:sldId id="314" r:id="rId3"/>
    <p:sldId id="306" r:id="rId4"/>
    <p:sldId id="315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2F0D9"/>
    <a:srgbClr val="5959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53" autoAdjust="0"/>
    <p:restoredTop sz="97440" autoAdjust="0"/>
  </p:normalViewPr>
  <p:slideViewPr>
    <p:cSldViewPr snapToGrid="0">
      <p:cViewPr varScale="1">
        <p:scale>
          <a:sx n="159" d="100"/>
          <a:sy n="159" d="100"/>
        </p:scale>
        <p:origin x="300" y="1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13" Type="http://schemas.openxmlformats.org/officeDocument/2006/relationships/customXml" Target="../customXml/item1.xml"/><Relationship Id="rId3" Type="http://schemas.openxmlformats.org/officeDocument/2006/relationships/slide" Target="slides/slide2.xml"/><Relationship Id="rId7" Type="http://schemas.openxmlformats.org/officeDocument/2006/relationships/handoutMaster" Target="handoutMasters/handoutMaster1.xml"/><Relationship Id="rId12" Type="http://schemas.microsoft.com/office/2016/11/relationships/changesInfo" Target="changesInfos/changesInfo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customXml" Target="../customXml/item3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Relationship Id="rId14" Type="http://schemas.openxmlformats.org/officeDocument/2006/relationships/customXml" Target="../customXml/item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ine Finger" userId="98fbaccb-8f8c-4c0a-ac40-b4f365946da8" providerId="ADAL" clId="{2D496F56-9F45-4875-8B66-8755EA5B7375}"/>
    <pc:docChg chg="undo custSel modSld">
      <pc:chgData name="Aline Finger" userId="98fbaccb-8f8c-4c0a-ac40-b4f365946da8" providerId="ADAL" clId="{2D496F56-9F45-4875-8B66-8755EA5B7375}" dt="2023-10-01T14:09:54.495" v="4821" actId="20577"/>
      <pc:docMkLst>
        <pc:docMk/>
      </pc:docMkLst>
      <pc:sldChg chg="addSp delSp modSp mod modAnim">
        <pc:chgData name="Aline Finger" userId="98fbaccb-8f8c-4c0a-ac40-b4f365946da8" providerId="ADAL" clId="{2D496F56-9F45-4875-8B66-8755EA5B7375}" dt="2023-10-01T14:05:12.451" v="4495" actId="20577"/>
        <pc:sldMkLst>
          <pc:docMk/>
          <pc:sldMk cId="376055925" sldId="306"/>
        </pc:sldMkLst>
        <pc:spChg chg="add del mod">
          <ac:chgData name="Aline Finger" userId="98fbaccb-8f8c-4c0a-ac40-b4f365946da8" providerId="ADAL" clId="{2D496F56-9F45-4875-8B66-8755EA5B7375}" dt="2023-10-01T14:02:57.309" v="4458" actId="14100"/>
          <ac:spMkLst>
            <pc:docMk/>
            <pc:sldMk cId="376055925" sldId="306"/>
            <ac:spMk id="3" creationId="{9FAAB243-6717-CA14-0694-265B4043C296}"/>
          </ac:spMkLst>
        </pc:spChg>
        <pc:spChg chg="add mod">
          <ac:chgData name="Aline Finger" userId="98fbaccb-8f8c-4c0a-ac40-b4f365946da8" providerId="ADAL" clId="{2D496F56-9F45-4875-8B66-8755EA5B7375}" dt="2023-09-12T19:10:12.242" v="270"/>
          <ac:spMkLst>
            <pc:docMk/>
            <pc:sldMk cId="376055925" sldId="306"/>
            <ac:spMk id="4" creationId="{9642D54E-39F0-172C-3037-735FD3526110}"/>
          </ac:spMkLst>
        </pc:spChg>
        <pc:spChg chg="del">
          <ac:chgData name="Aline Finger" userId="98fbaccb-8f8c-4c0a-ac40-b4f365946da8" providerId="ADAL" clId="{2D496F56-9F45-4875-8B66-8755EA5B7375}" dt="2023-09-12T19:10:11.806" v="269" actId="478"/>
          <ac:spMkLst>
            <pc:docMk/>
            <pc:sldMk cId="376055925" sldId="306"/>
            <ac:spMk id="5" creationId="{6F116E59-911D-EA23-DA4A-5B590CC45A6A}"/>
          </ac:spMkLst>
        </pc:spChg>
        <pc:spChg chg="add del mod">
          <ac:chgData name="Aline Finger" userId="98fbaccb-8f8c-4c0a-ac40-b4f365946da8" providerId="ADAL" clId="{2D496F56-9F45-4875-8B66-8755EA5B7375}" dt="2023-10-01T14:02:37.665" v="4447" actId="1038"/>
          <ac:spMkLst>
            <pc:docMk/>
            <pc:sldMk cId="376055925" sldId="306"/>
            <ac:spMk id="16" creationId="{BC9BA402-EEB3-528B-4D95-60906F6817CC}"/>
          </ac:spMkLst>
        </pc:spChg>
        <pc:spChg chg="mod">
          <ac:chgData name="Aline Finger" userId="98fbaccb-8f8c-4c0a-ac40-b4f365946da8" providerId="ADAL" clId="{2D496F56-9F45-4875-8B66-8755EA5B7375}" dt="2023-10-01T14:02:43.888" v="4457" actId="1037"/>
          <ac:spMkLst>
            <pc:docMk/>
            <pc:sldMk cId="376055925" sldId="306"/>
            <ac:spMk id="19" creationId="{C4EF1565-787A-B717-D2FF-674D8132368F}"/>
          </ac:spMkLst>
        </pc:spChg>
        <pc:spChg chg="mod ord">
          <ac:chgData name="Aline Finger" userId="98fbaccb-8f8c-4c0a-ac40-b4f365946da8" providerId="ADAL" clId="{2D496F56-9F45-4875-8B66-8755EA5B7375}" dt="2023-10-01T14:05:12.451" v="4495" actId="20577"/>
          <ac:spMkLst>
            <pc:docMk/>
            <pc:sldMk cId="376055925" sldId="306"/>
            <ac:spMk id="29" creationId="{C07716FE-7C54-DF6B-1F43-C5D4CC2DAA78}"/>
          </ac:spMkLst>
        </pc:spChg>
        <pc:spChg chg="del">
          <ac:chgData name="Aline Finger" userId="98fbaccb-8f8c-4c0a-ac40-b4f365946da8" providerId="ADAL" clId="{2D496F56-9F45-4875-8B66-8755EA5B7375}" dt="2023-10-01T12:09:58.675" v="2909" actId="478"/>
          <ac:spMkLst>
            <pc:docMk/>
            <pc:sldMk cId="376055925" sldId="306"/>
            <ac:spMk id="30" creationId="{8C83BE42-AA37-0A74-E219-389610FD4483}"/>
          </ac:spMkLst>
        </pc:spChg>
        <pc:picChg chg="add mod ord">
          <ac:chgData name="Aline Finger" userId="98fbaccb-8f8c-4c0a-ac40-b4f365946da8" providerId="ADAL" clId="{2D496F56-9F45-4875-8B66-8755EA5B7375}" dt="2023-10-01T14:02:43.888" v="4457" actId="1037"/>
          <ac:picMkLst>
            <pc:docMk/>
            <pc:sldMk cId="376055925" sldId="306"/>
            <ac:picMk id="5" creationId="{01B2AE32-69D5-DBDC-DB73-106C7AD4231E}"/>
          </ac:picMkLst>
        </pc:picChg>
        <pc:picChg chg="del mod">
          <ac:chgData name="Aline Finger" userId="98fbaccb-8f8c-4c0a-ac40-b4f365946da8" providerId="ADAL" clId="{2D496F56-9F45-4875-8B66-8755EA5B7375}" dt="2023-09-12T19:10:51.349" v="282" actId="478"/>
          <ac:picMkLst>
            <pc:docMk/>
            <pc:sldMk cId="376055925" sldId="306"/>
            <ac:picMk id="7" creationId="{4396A2CE-0F56-6BB3-8CA3-86C26B8CFB84}"/>
          </ac:picMkLst>
        </pc:picChg>
        <pc:picChg chg="add mod modCrop">
          <ac:chgData name="Aline Finger" userId="98fbaccb-8f8c-4c0a-ac40-b4f365946da8" providerId="ADAL" clId="{2D496F56-9F45-4875-8B66-8755EA5B7375}" dt="2023-10-01T14:02:37.665" v="4447" actId="1038"/>
          <ac:picMkLst>
            <pc:docMk/>
            <pc:sldMk cId="376055925" sldId="306"/>
            <ac:picMk id="8" creationId="{8534491E-9BF5-7652-6D62-3D708F59AED1}"/>
          </ac:picMkLst>
        </pc:picChg>
        <pc:picChg chg="del mod">
          <ac:chgData name="Aline Finger" userId="98fbaccb-8f8c-4c0a-ac40-b4f365946da8" providerId="ADAL" clId="{2D496F56-9F45-4875-8B66-8755EA5B7375}" dt="2023-09-12T19:10:49.536" v="280" actId="478"/>
          <ac:picMkLst>
            <pc:docMk/>
            <pc:sldMk cId="376055925" sldId="306"/>
            <ac:picMk id="9" creationId="{00964E07-6561-76E9-D463-71DBE5C25D74}"/>
          </ac:picMkLst>
        </pc:picChg>
        <pc:picChg chg="add del mod">
          <ac:chgData name="Aline Finger" userId="98fbaccb-8f8c-4c0a-ac40-b4f365946da8" providerId="ADAL" clId="{2D496F56-9F45-4875-8B66-8755EA5B7375}" dt="2023-10-01T13:50:22.956" v="4355" actId="478"/>
          <ac:picMkLst>
            <pc:docMk/>
            <pc:sldMk cId="376055925" sldId="306"/>
            <ac:picMk id="10" creationId="{3CE85EC4-EA65-7121-6BC3-5BD5CF1DCC5D}"/>
          </ac:picMkLst>
        </pc:picChg>
        <pc:picChg chg="del mod">
          <ac:chgData name="Aline Finger" userId="98fbaccb-8f8c-4c0a-ac40-b4f365946da8" providerId="ADAL" clId="{2D496F56-9F45-4875-8B66-8755EA5B7375}" dt="2023-09-12T19:10:45.756" v="277" actId="478"/>
          <ac:picMkLst>
            <pc:docMk/>
            <pc:sldMk cId="376055925" sldId="306"/>
            <ac:picMk id="11" creationId="{53FDFDC9-F403-F54E-B05C-AF711F2E1F6F}"/>
          </ac:picMkLst>
        </pc:picChg>
        <pc:picChg chg="add mod">
          <ac:chgData name="Aline Finger" userId="98fbaccb-8f8c-4c0a-ac40-b4f365946da8" providerId="ADAL" clId="{2D496F56-9F45-4875-8B66-8755EA5B7375}" dt="2023-10-01T14:02:37.665" v="4447" actId="1038"/>
          <ac:picMkLst>
            <pc:docMk/>
            <pc:sldMk cId="376055925" sldId="306"/>
            <ac:picMk id="15" creationId="{F309B2C2-C0A5-E795-15CA-F268A5307FB4}"/>
          </ac:picMkLst>
        </pc:picChg>
        <pc:picChg chg="del mod">
          <ac:chgData name="Aline Finger" userId="98fbaccb-8f8c-4c0a-ac40-b4f365946da8" providerId="ADAL" clId="{2D496F56-9F45-4875-8B66-8755EA5B7375}" dt="2023-09-12T19:10:44.064" v="276" actId="478"/>
          <ac:picMkLst>
            <pc:docMk/>
            <pc:sldMk cId="376055925" sldId="306"/>
            <ac:picMk id="16" creationId="{71834AAE-6368-8F2F-DE47-9A33C4B32EA2}"/>
          </ac:picMkLst>
        </pc:picChg>
        <pc:picChg chg="add del mod">
          <ac:chgData name="Aline Finger" userId="98fbaccb-8f8c-4c0a-ac40-b4f365946da8" providerId="ADAL" clId="{2D496F56-9F45-4875-8B66-8755EA5B7375}" dt="2023-10-01T14:01:15.703" v="4425" actId="478"/>
          <ac:picMkLst>
            <pc:docMk/>
            <pc:sldMk cId="376055925" sldId="306"/>
            <ac:picMk id="18" creationId="{05FD1555-AF94-592D-FA43-9F5506E12F47}"/>
          </ac:picMkLst>
        </pc:picChg>
        <pc:picChg chg="add del mod">
          <ac:chgData name="Aline Finger" userId="98fbaccb-8f8c-4c0a-ac40-b4f365946da8" providerId="ADAL" clId="{2D496F56-9F45-4875-8B66-8755EA5B7375}" dt="2023-10-01T14:02:19.434" v="4429" actId="478"/>
          <ac:picMkLst>
            <pc:docMk/>
            <pc:sldMk cId="376055925" sldId="306"/>
            <ac:picMk id="20" creationId="{2FAE51C0-3D27-2287-4153-AAFCD782F988}"/>
          </ac:picMkLst>
        </pc:picChg>
        <pc:picChg chg="del">
          <ac:chgData name="Aline Finger" userId="98fbaccb-8f8c-4c0a-ac40-b4f365946da8" providerId="ADAL" clId="{2D496F56-9F45-4875-8B66-8755EA5B7375}" dt="2023-09-12T19:10:47.499" v="278" actId="478"/>
          <ac:picMkLst>
            <pc:docMk/>
            <pc:sldMk cId="376055925" sldId="306"/>
            <ac:picMk id="24" creationId="{2516E32D-5EE9-2F30-76B3-E1115A697A89}"/>
          </ac:picMkLst>
        </pc:picChg>
      </pc:sldChg>
      <pc:sldChg chg="addSp delSp modSp mod">
        <pc:chgData name="Aline Finger" userId="98fbaccb-8f8c-4c0a-ac40-b4f365946da8" providerId="ADAL" clId="{2D496F56-9F45-4875-8B66-8755EA5B7375}" dt="2023-10-01T14:04:47.309" v="4484" actId="20577"/>
        <pc:sldMkLst>
          <pc:docMk/>
          <pc:sldMk cId="2685145607" sldId="314"/>
        </pc:sldMkLst>
        <pc:spChg chg="del">
          <ac:chgData name="Aline Finger" userId="98fbaccb-8f8c-4c0a-ac40-b4f365946da8" providerId="ADAL" clId="{2D496F56-9F45-4875-8B66-8755EA5B7375}" dt="2023-09-12T19:10:18.019" v="271" actId="478"/>
          <ac:spMkLst>
            <pc:docMk/>
            <pc:sldMk cId="2685145607" sldId="314"/>
            <ac:spMk id="3" creationId="{647CB81B-DDA4-5007-86A9-7C4EC732894B}"/>
          </ac:spMkLst>
        </pc:spChg>
        <pc:spChg chg="add mod">
          <ac:chgData name="Aline Finger" userId="98fbaccb-8f8c-4c0a-ac40-b4f365946da8" providerId="ADAL" clId="{2D496F56-9F45-4875-8B66-8755EA5B7375}" dt="2023-09-12T19:10:18.460" v="272"/>
          <ac:spMkLst>
            <pc:docMk/>
            <pc:sldMk cId="2685145607" sldId="314"/>
            <ac:spMk id="4" creationId="{89779220-5F83-07A1-C2D3-E36A2AC7D1F7}"/>
          </ac:spMkLst>
        </pc:spChg>
        <pc:spChg chg="mod ord">
          <ac:chgData name="Aline Finger" userId="98fbaccb-8f8c-4c0a-ac40-b4f365946da8" providerId="ADAL" clId="{2D496F56-9F45-4875-8B66-8755EA5B7375}" dt="2023-10-01T14:04:38.142" v="4468" actId="20577"/>
          <ac:spMkLst>
            <pc:docMk/>
            <pc:sldMk cId="2685145607" sldId="314"/>
            <ac:spMk id="5" creationId="{1936DD4C-17EB-137A-2EAF-6A6D929366D3}"/>
          </ac:spMkLst>
        </pc:spChg>
        <pc:spChg chg="mod">
          <ac:chgData name="Aline Finger" userId="98fbaccb-8f8c-4c0a-ac40-b4f365946da8" providerId="ADAL" clId="{2D496F56-9F45-4875-8B66-8755EA5B7375}" dt="2023-10-01T13:46:54.410" v="4316" actId="20577"/>
          <ac:spMkLst>
            <pc:docMk/>
            <pc:sldMk cId="2685145607" sldId="314"/>
            <ac:spMk id="8" creationId="{951C3053-314E-A0A9-67F2-96C9BAC283E2}"/>
          </ac:spMkLst>
        </pc:spChg>
        <pc:spChg chg="mod">
          <ac:chgData name="Aline Finger" userId="98fbaccb-8f8c-4c0a-ac40-b4f365946da8" providerId="ADAL" clId="{2D496F56-9F45-4875-8B66-8755EA5B7375}" dt="2023-10-01T13:44:48.303" v="4151" actId="1038"/>
          <ac:spMkLst>
            <pc:docMk/>
            <pc:sldMk cId="2685145607" sldId="314"/>
            <ac:spMk id="9" creationId="{D23EDDEC-9632-3106-9A5F-796308216B04}"/>
          </ac:spMkLst>
        </pc:spChg>
        <pc:spChg chg="mod ord">
          <ac:chgData name="Aline Finger" userId="98fbaccb-8f8c-4c0a-ac40-b4f365946da8" providerId="ADAL" clId="{2D496F56-9F45-4875-8B66-8755EA5B7375}" dt="2023-10-01T14:04:42.323" v="4473" actId="20577"/>
          <ac:spMkLst>
            <pc:docMk/>
            <pc:sldMk cId="2685145607" sldId="314"/>
            <ac:spMk id="15" creationId="{F1A6E668-BED2-D0A6-63AD-70B5C64060C0}"/>
          </ac:spMkLst>
        </pc:spChg>
        <pc:spChg chg="add mod">
          <ac:chgData name="Aline Finger" userId="98fbaccb-8f8c-4c0a-ac40-b4f365946da8" providerId="ADAL" clId="{2D496F56-9F45-4875-8B66-8755EA5B7375}" dt="2023-10-01T14:04:47.309" v="4484" actId="20577"/>
          <ac:spMkLst>
            <pc:docMk/>
            <pc:sldMk cId="2685145607" sldId="314"/>
            <ac:spMk id="21" creationId="{B53501CC-361C-088C-B0AE-21958FCA69C9}"/>
          </ac:spMkLst>
        </pc:spChg>
        <pc:spChg chg="mod ord">
          <ac:chgData name="Aline Finger" userId="98fbaccb-8f8c-4c0a-ac40-b4f365946da8" providerId="ADAL" clId="{2D496F56-9F45-4875-8B66-8755EA5B7375}" dt="2023-10-01T13:44:48.303" v="4151" actId="1038"/>
          <ac:spMkLst>
            <pc:docMk/>
            <pc:sldMk cId="2685145607" sldId="314"/>
            <ac:spMk id="25" creationId="{87A8A0DA-F832-F5B5-20F7-A57702A85923}"/>
          </ac:spMkLst>
        </pc:spChg>
        <pc:picChg chg="del">
          <ac:chgData name="Aline Finger" userId="98fbaccb-8f8c-4c0a-ac40-b4f365946da8" providerId="ADAL" clId="{2D496F56-9F45-4875-8B66-8755EA5B7375}" dt="2023-09-12T19:10:57.102" v="284" actId="478"/>
          <ac:picMkLst>
            <pc:docMk/>
            <pc:sldMk cId="2685145607" sldId="314"/>
            <ac:picMk id="6" creationId="{4B3C5711-69AC-28A4-2A01-AE0EFCB5740D}"/>
          </ac:picMkLst>
        </pc:picChg>
        <pc:picChg chg="add del mod">
          <ac:chgData name="Aline Finger" userId="98fbaccb-8f8c-4c0a-ac40-b4f365946da8" providerId="ADAL" clId="{2D496F56-9F45-4875-8B66-8755EA5B7375}" dt="2023-10-01T12:00:38.691" v="2766" actId="21"/>
          <ac:picMkLst>
            <pc:docMk/>
            <pc:sldMk cId="2685145607" sldId="314"/>
            <ac:picMk id="6" creationId="{704ECD13-F528-2EBB-2359-C2E6F47C561B}"/>
          </ac:picMkLst>
        </pc:picChg>
        <pc:picChg chg="del">
          <ac:chgData name="Aline Finger" userId="98fbaccb-8f8c-4c0a-ac40-b4f365946da8" providerId="ADAL" clId="{2D496F56-9F45-4875-8B66-8755EA5B7375}" dt="2023-09-12T19:10:58.997" v="285" actId="478"/>
          <ac:picMkLst>
            <pc:docMk/>
            <pc:sldMk cId="2685145607" sldId="314"/>
            <ac:picMk id="7" creationId="{7972CA48-1964-DBCA-13EF-C71DF9F2C7F9}"/>
          </ac:picMkLst>
        </pc:picChg>
        <pc:picChg chg="add mod">
          <ac:chgData name="Aline Finger" userId="98fbaccb-8f8c-4c0a-ac40-b4f365946da8" providerId="ADAL" clId="{2D496F56-9F45-4875-8B66-8755EA5B7375}" dt="2023-10-01T13:44:48.303" v="4151" actId="1038"/>
          <ac:picMkLst>
            <pc:docMk/>
            <pc:sldMk cId="2685145607" sldId="314"/>
            <ac:picMk id="10" creationId="{415D4CC1-735A-690D-9184-F3667E5B7697}"/>
          </ac:picMkLst>
        </pc:picChg>
        <pc:picChg chg="del">
          <ac:chgData name="Aline Finger" userId="98fbaccb-8f8c-4c0a-ac40-b4f365946da8" providerId="ADAL" clId="{2D496F56-9F45-4875-8B66-8755EA5B7375}" dt="2023-09-12T19:10:55.164" v="283" actId="478"/>
          <ac:picMkLst>
            <pc:docMk/>
            <pc:sldMk cId="2685145607" sldId="314"/>
            <ac:picMk id="10" creationId="{A125D02B-24CC-E2F5-A150-7E5981E80464}"/>
          </ac:picMkLst>
        </pc:picChg>
        <pc:picChg chg="add mod">
          <ac:chgData name="Aline Finger" userId="98fbaccb-8f8c-4c0a-ac40-b4f365946da8" providerId="ADAL" clId="{2D496F56-9F45-4875-8B66-8755EA5B7375}" dt="2023-10-01T13:44:09.157" v="4116" actId="1037"/>
          <ac:picMkLst>
            <pc:docMk/>
            <pc:sldMk cId="2685145607" sldId="314"/>
            <ac:picMk id="16" creationId="{027096B6-DF97-95F5-83A1-E22B6888AE7C}"/>
          </ac:picMkLst>
        </pc:picChg>
        <pc:picChg chg="del">
          <ac:chgData name="Aline Finger" userId="98fbaccb-8f8c-4c0a-ac40-b4f365946da8" providerId="ADAL" clId="{2D496F56-9F45-4875-8B66-8755EA5B7375}" dt="2023-09-12T19:11:02.521" v="287" actId="478"/>
          <ac:picMkLst>
            <pc:docMk/>
            <pc:sldMk cId="2685145607" sldId="314"/>
            <ac:picMk id="17" creationId="{C64AFD65-9F20-2980-F43A-75B23FB45505}"/>
          </ac:picMkLst>
        </pc:picChg>
        <pc:picChg chg="add mod">
          <ac:chgData name="Aline Finger" userId="98fbaccb-8f8c-4c0a-ac40-b4f365946da8" providerId="ADAL" clId="{2D496F56-9F45-4875-8B66-8755EA5B7375}" dt="2023-10-01T13:44:17.237" v="4131" actId="1037"/>
          <ac:picMkLst>
            <pc:docMk/>
            <pc:sldMk cId="2685145607" sldId="314"/>
            <ac:picMk id="18" creationId="{7531BE44-F583-5F8B-CFD9-A302BD4BC4A8}"/>
          </ac:picMkLst>
        </pc:picChg>
        <pc:picChg chg="add mod">
          <ac:chgData name="Aline Finger" userId="98fbaccb-8f8c-4c0a-ac40-b4f365946da8" providerId="ADAL" clId="{2D496F56-9F45-4875-8B66-8755EA5B7375}" dt="2023-10-01T13:44:24.827" v="4144" actId="1037"/>
          <ac:picMkLst>
            <pc:docMk/>
            <pc:sldMk cId="2685145607" sldId="314"/>
            <ac:picMk id="20" creationId="{2D927344-8621-8B44-9E85-01653F3710F9}"/>
          </ac:picMkLst>
        </pc:picChg>
        <pc:picChg chg="del">
          <ac:chgData name="Aline Finger" userId="98fbaccb-8f8c-4c0a-ac40-b4f365946da8" providerId="ADAL" clId="{2D496F56-9F45-4875-8B66-8755EA5B7375}" dt="2023-09-12T19:11:00.888" v="286" actId="478"/>
          <ac:picMkLst>
            <pc:docMk/>
            <pc:sldMk cId="2685145607" sldId="314"/>
            <ac:picMk id="1026" creationId="{9A67C3F3-F9BF-39B5-9F48-4B65607B63C7}"/>
          </ac:picMkLst>
        </pc:picChg>
      </pc:sldChg>
      <pc:sldChg chg="addSp delSp modSp mod">
        <pc:chgData name="Aline Finger" userId="98fbaccb-8f8c-4c0a-ac40-b4f365946da8" providerId="ADAL" clId="{2D496F56-9F45-4875-8B66-8755EA5B7375}" dt="2023-10-01T14:09:54.495" v="4821" actId="20577"/>
        <pc:sldMkLst>
          <pc:docMk/>
          <pc:sldMk cId="2408057715" sldId="315"/>
        </pc:sldMkLst>
        <pc:spChg chg="mod">
          <ac:chgData name="Aline Finger" userId="98fbaccb-8f8c-4c0a-ac40-b4f365946da8" providerId="ADAL" clId="{2D496F56-9F45-4875-8B66-8755EA5B7375}" dt="2023-09-12T19:10:02.383" v="268" actId="14100"/>
          <ac:spMkLst>
            <pc:docMk/>
            <pc:sldMk cId="2408057715" sldId="315"/>
            <ac:spMk id="5" creationId="{C28F94E4-A585-BB59-1432-0A74B1F8AD28}"/>
          </ac:spMkLst>
        </pc:spChg>
        <pc:spChg chg="mod">
          <ac:chgData name="Aline Finger" userId="98fbaccb-8f8c-4c0a-ac40-b4f365946da8" providerId="ADAL" clId="{2D496F56-9F45-4875-8B66-8755EA5B7375}" dt="2023-10-01T14:06:35.056" v="4576" actId="6549"/>
          <ac:spMkLst>
            <pc:docMk/>
            <pc:sldMk cId="2408057715" sldId="315"/>
            <ac:spMk id="7" creationId="{4B558900-ECFA-2F52-F70F-96FE5EE80ECF}"/>
          </ac:spMkLst>
        </pc:spChg>
        <pc:spChg chg="mod">
          <ac:chgData name="Aline Finger" userId="98fbaccb-8f8c-4c0a-ac40-b4f365946da8" providerId="ADAL" clId="{2D496F56-9F45-4875-8B66-8755EA5B7375}" dt="2023-10-01T14:09:16.789" v="4809" actId="114"/>
          <ac:spMkLst>
            <pc:docMk/>
            <pc:sldMk cId="2408057715" sldId="315"/>
            <ac:spMk id="8" creationId="{0C9E165E-CB49-2F1B-56F1-16E6F06E0189}"/>
          </ac:spMkLst>
        </pc:spChg>
        <pc:spChg chg="mod">
          <ac:chgData name="Aline Finger" userId="98fbaccb-8f8c-4c0a-ac40-b4f365946da8" providerId="ADAL" clId="{2D496F56-9F45-4875-8B66-8755EA5B7375}" dt="2023-10-01T14:09:54.495" v="4821" actId="20577"/>
          <ac:spMkLst>
            <pc:docMk/>
            <pc:sldMk cId="2408057715" sldId="315"/>
            <ac:spMk id="1024" creationId="{8DB1B06C-020A-1432-8AFE-BDDBF69A360E}"/>
          </ac:spMkLst>
        </pc:spChg>
        <pc:spChg chg="del mod">
          <ac:chgData name="Aline Finger" userId="98fbaccb-8f8c-4c0a-ac40-b4f365946da8" providerId="ADAL" clId="{2D496F56-9F45-4875-8B66-8755EA5B7375}" dt="2023-10-01T11:10:55.851" v="1482" actId="478"/>
          <ac:spMkLst>
            <pc:docMk/>
            <pc:sldMk cId="2408057715" sldId="315"/>
            <ac:spMk id="1025" creationId="{AA64C982-6ADC-091F-0518-81EB2BA86DA3}"/>
          </ac:spMkLst>
        </pc:spChg>
        <pc:spChg chg="mod">
          <ac:chgData name="Aline Finger" userId="98fbaccb-8f8c-4c0a-ac40-b4f365946da8" providerId="ADAL" clId="{2D496F56-9F45-4875-8B66-8755EA5B7375}" dt="2023-10-01T11:41:59.989" v="2371" actId="1037"/>
          <ac:spMkLst>
            <pc:docMk/>
            <pc:sldMk cId="2408057715" sldId="315"/>
            <ac:spMk id="1029" creationId="{1923EEAF-E55A-15BB-A9F4-69E0619F3F32}"/>
          </ac:spMkLst>
        </pc:spChg>
        <pc:spChg chg="mod">
          <ac:chgData name="Aline Finger" userId="98fbaccb-8f8c-4c0a-ac40-b4f365946da8" providerId="ADAL" clId="{2D496F56-9F45-4875-8B66-8755EA5B7375}" dt="2023-10-01T11:34:32.455" v="2163" actId="1036"/>
          <ac:spMkLst>
            <pc:docMk/>
            <pc:sldMk cId="2408057715" sldId="315"/>
            <ac:spMk id="1030" creationId="{2218677A-443C-838A-DFFE-75656566C77E}"/>
          </ac:spMkLst>
        </pc:spChg>
        <pc:picChg chg="del mod">
          <ac:chgData name="Aline Finger" userId="98fbaccb-8f8c-4c0a-ac40-b4f365946da8" providerId="ADAL" clId="{2D496F56-9F45-4875-8B66-8755EA5B7375}" dt="2023-09-12T17:55:27.277" v="12" actId="478"/>
          <ac:picMkLst>
            <pc:docMk/>
            <pc:sldMk cId="2408057715" sldId="315"/>
            <ac:picMk id="4" creationId="{7C9A58AE-642E-E39F-144F-F820A51BE4B9}"/>
          </ac:picMkLst>
        </pc:picChg>
        <pc:picChg chg="add mod">
          <ac:chgData name="Aline Finger" userId="98fbaccb-8f8c-4c0a-ac40-b4f365946da8" providerId="ADAL" clId="{2D496F56-9F45-4875-8B66-8755EA5B7375}" dt="2023-10-01T11:34:32.455" v="2163" actId="1036"/>
          <ac:picMkLst>
            <pc:docMk/>
            <pc:sldMk cId="2408057715" sldId="315"/>
            <ac:picMk id="6" creationId="{358D047B-DA63-83ED-8D5A-A772D1DB40F5}"/>
          </ac:picMkLst>
        </pc:picChg>
        <pc:picChg chg="del">
          <ac:chgData name="Aline Finger" userId="98fbaccb-8f8c-4c0a-ac40-b4f365946da8" providerId="ADAL" clId="{2D496F56-9F45-4875-8B66-8755EA5B7375}" dt="2023-09-12T17:55:12.652" v="5" actId="478"/>
          <ac:picMkLst>
            <pc:docMk/>
            <pc:sldMk cId="2408057715" sldId="315"/>
            <ac:picMk id="10" creationId="{DF365134-9AE3-F7F2-4423-07E49F040E02}"/>
          </ac:picMkLst>
        </pc:picChg>
        <pc:picChg chg="add mod modCrop">
          <ac:chgData name="Aline Finger" userId="98fbaccb-8f8c-4c0a-ac40-b4f365946da8" providerId="ADAL" clId="{2D496F56-9F45-4875-8B66-8755EA5B7375}" dt="2023-10-01T11:34:32.455" v="2163" actId="1036"/>
          <ac:picMkLst>
            <pc:docMk/>
            <pc:sldMk cId="2408057715" sldId="315"/>
            <ac:picMk id="11" creationId="{CB39749F-9250-891D-E989-870BA8DB4136}"/>
          </ac:picMkLst>
        </pc:picChg>
        <pc:picChg chg="add mod">
          <ac:chgData name="Aline Finger" userId="98fbaccb-8f8c-4c0a-ac40-b4f365946da8" providerId="ADAL" clId="{2D496F56-9F45-4875-8B66-8755EA5B7375}" dt="2023-10-01T11:34:32.455" v="2163" actId="1036"/>
          <ac:picMkLst>
            <pc:docMk/>
            <pc:sldMk cId="2408057715" sldId="315"/>
            <ac:picMk id="16" creationId="{0D7A002F-90A6-E932-8DF1-18331DC58652}"/>
          </ac:picMkLst>
        </pc:picChg>
        <pc:picChg chg="add mod modCrop">
          <ac:chgData name="Aline Finger" userId="98fbaccb-8f8c-4c0a-ac40-b4f365946da8" providerId="ADAL" clId="{2D496F56-9F45-4875-8B66-8755EA5B7375}" dt="2023-10-01T11:34:32.455" v="2163" actId="1036"/>
          <ac:picMkLst>
            <pc:docMk/>
            <pc:sldMk cId="2408057715" sldId="315"/>
            <ac:picMk id="18" creationId="{EC81A805-D285-F836-64EF-6CE10472DFF3}"/>
          </ac:picMkLst>
        </pc:picChg>
        <pc:picChg chg="add mod modCrop">
          <ac:chgData name="Aline Finger" userId="98fbaccb-8f8c-4c0a-ac40-b4f365946da8" providerId="ADAL" clId="{2D496F56-9F45-4875-8B66-8755EA5B7375}" dt="2023-10-01T11:34:32.455" v="2163" actId="1036"/>
          <ac:picMkLst>
            <pc:docMk/>
            <pc:sldMk cId="2408057715" sldId="315"/>
            <ac:picMk id="19" creationId="{A6FB4911-C4DC-057E-1932-64F8654D3901}"/>
          </ac:picMkLst>
        </pc:picChg>
        <pc:picChg chg="add mod ord">
          <ac:chgData name="Aline Finger" userId="98fbaccb-8f8c-4c0a-ac40-b4f365946da8" providerId="ADAL" clId="{2D496F56-9F45-4875-8B66-8755EA5B7375}" dt="2023-10-01T11:53:56.545" v="2681" actId="1036"/>
          <ac:picMkLst>
            <pc:docMk/>
            <pc:sldMk cId="2408057715" sldId="315"/>
            <ac:picMk id="21" creationId="{641F31BA-46F3-C3A3-9CAB-ACC89521F82F}"/>
          </ac:picMkLst>
        </pc:picChg>
        <pc:picChg chg="del">
          <ac:chgData name="Aline Finger" userId="98fbaccb-8f8c-4c0a-ac40-b4f365946da8" providerId="ADAL" clId="{2D496F56-9F45-4875-8B66-8755EA5B7375}" dt="2023-09-12T17:55:15.578" v="7" actId="478"/>
          <ac:picMkLst>
            <pc:docMk/>
            <pc:sldMk cId="2408057715" sldId="315"/>
            <ac:picMk id="22" creationId="{2C6C3A83-C55C-DBC8-1EFA-53AE048D6547}"/>
          </ac:picMkLst>
        </pc:picChg>
        <pc:picChg chg="add del mod">
          <ac:chgData name="Aline Finger" userId="98fbaccb-8f8c-4c0a-ac40-b4f365946da8" providerId="ADAL" clId="{2D496F56-9F45-4875-8B66-8755EA5B7375}" dt="2023-10-01T11:17:32.401" v="1589" actId="478"/>
          <ac:picMkLst>
            <pc:docMk/>
            <pc:sldMk cId="2408057715" sldId="315"/>
            <ac:picMk id="23" creationId="{A48FCE28-FFD7-F1DA-E086-048F539C357F}"/>
          </ac:picMkLst>
        </pc:picChg>
        <pc:picChg chg="del">
          <ac:chgData name="Aline Finger" userId="98fbaccb-8f8c-4c0a-ac40-b4f365946da8" providerId="ADAL" clId="{2D496F56-9F45-4875-8B66-8755EA5B7375}" dt="2023-09-12T17:55:13.755" v="6" actId="478"/>
          <ac:picMkLst>
            <pc:docMk/>
            <pc:sldMk cId="2408057715" sldId="315"/>
            <ac:picMk id="25" creationId="{1D2375F4-19B6-5B11-1BBF-C70F76B3A8A1}"/>
          </ac:picMkLst>
        </pc:picChg>
        <pc:picChg chg="del">
          <ac:chgData name="Aline Finger" userId="98fbaccb-8f8c-4c0a-ac40-b4f365946da8" providerId="ADAL" clId="{2D496F56-9F45-4875-8B66-8755EA5B7375}" dt="2023-09-12T17:55:17.285" v="8" actId="478"/>
          <ac:picMkLst>
            <pc:docMk/>
            <pc:sldMk cId="2408057715" sldId="315"/>
            <ac:picMk id="27" creationId="{C88D80ED-B1E2-1C8B-1D63-CB15E1CC02C8}"/>
          </ac:picMkLst>
        </pc:picChg>
        <pc:picChg chg="del">
          <ac:chgData name="Aline Finger" userId="98fbaccb-8f8c-4c0a-ac40-b4f365946da8" providerId="ADAL" clId="{2D496F56-9F45-4875-8B66-8755EA5B7375}" dt="2023-09-12T17:55:25.540" v="10" actId="478"/>
          <ac:picMkLst>
            <pc:docMk/>
            <pc:sldMk cId="2408057715" sldId="315"/>
            <ac:picMk id="29" creationId="{597A4BAD-3AFA-D2A6-819C-33BC95B36DEE}"/>
          </ac:picMkLst>
        </pc:picChg>
        <pc:picChg chg="del">
          <ac:chgData name="Aline Finger" userId="98fbaccb-8f8c-4c0a-ac40-b4f365946da8" providerId="ADAL" clId="{2D496F56-9F45-4875-8B66-8755EA5B7375}" dt="2023-09-12T17:55:20.926" v="9" actId="478"/>
          <ac:picMkLst>
            <pc:docMk/>
            <pc:sldMk cId="2408057715" sldId="315"/>
            <ac:picMk id="31" creationId="{D5E9F62E-0620-91C9-B4D5-E32FCD1215FD}"/>
          </ac:picMkLst>
        </pc:picChg>
      </pc:sldChg>
      <pc:sldChg chg="addSp delSp modSp mod">
        <pc:chgData name="Aline Finger" userId="98fbaccb-8f8c-4c0a-ac40-b4f365946da8" providerId="ADAL" clId="{2D496F56-9F45-4875-8B66-8755EA5B7375}" dt="2023-10-01T14:03:52.766" v="4459" actId="6549"/>
        <pc:sldMkLst>
          <pc:docMk/>
          <pc:sldMk cId="2632714436" sldId="316"/>
        </pc:sldMkLst>
        <pc:spChg chg="add mod">
          <ac:chgData name="Aline Finger" userId="98fbaccb-8f8c-4c0a-ac40-b4f365946da8" providerId="ADAL" clId="{2D496F56-9F45-4875-8B66-8755EA5B7375}" dt="2023-09-12T19:10:24.673" v="274"/>
          <ac:spMkLst>
            <pc:docMk/>
            <pc:sldMk cId="2632714436" sldId="316"/>
            <ac:spMk id="4" creationId="{F8E1C546-53F6-E6ED-D6F9-6392525E8646}"/>
          </ac:spMkLst>
        </pc:spChg>
        <pc:spChg chg="add mod">
          <ac:chgData name="Aline Finger" userId="98fbaccb-8f8c-4c0a-ac40-b4f365946da8" providerId="ADAL" clId="{2D496F56-9F45-4875-8B66-8755EA5B7375}" dt="2023-10-01T13:47:42.299" v="4319" actId="14100"/>
          <ac:spMkLst>
            <pc:docMk/>
            <pc:sldMk cId="2632714436" sldId="316"/>
            <ac:spMk id="5" creationId="{83712F3F-7456-B5A1-3719-1BE9B16F118D}"/>
          </ac:spMkLst>
        </pc:spChg>
        <pc:spChg chg="del">
          <ac:chgData name="Aline Finger" userId="98fbaccb-8f8c-4c0a-ac40-b4f365946da8" providerId="ADAL" clId="{2D496F56-9F45-4875-8B66-8755EA5B7375}" dt="2023-09-12T19:10:24.287" v="273" actId="478"/>
          <ac:spMkLst>
            <pc:docMk/>
            <pc:sldMk cId="2632714436" sldId="316"/>
            <ac:spMk id="11" creationId="{33AF76B9-CBA4-9B9A-C618-B2FB31C165B1}"/>
          </ac:spMkLst>
        </pc:spChg>
        <pc:spChg chg="mod">
          <ac:chgData name="Aline Finger" userId="98fbaccb-8f8c-4c0a-ac40-b4f365946da8" providerId="ADAL" clId="{2D496F56-9F45-4875-8B66-8755EA5B7375}" dt="2023-10-01T14:03:52.766" v="4459" actId="6549"/>
          <ac:spMkLst>
            <pc:docMk/>
            <pc:sldMk cId="2632714436" sldId="316"/>
            <ac:spMk id="20" creationId="{8C7A7158-7689-EB98-454B-6C458BC62B3D}"/>
          </ac:spMkLst>
        </pc:spChg>
        <pc:spChg chg="mod">
          <ac:chgData name="Aline Finger" userId="98fbaccb-8f8c-4c0a-ac40-b4f365946da8" providerId="ADAL" clId="{2D496F56-9F45-4875-8B66-8755EA5B7375}" dt="2023-10-01T13:29:21.382" v="3760" actId="20577"/>
          <ac:spMkLst>
            <pc:docMk/>
            <pc:sldMk cId="2632714436" sldId="316"/>
            <ac:spMk id="21" creationId="{C0C87264-3C53-F27C-9BBD-431AE1A90989}"/>
          </ac:spMkLst>
        </pc:spChg>
        <pc:spChg chg="mod ord">
          <ac:chgData name="Aline Finger" userId="98fbaccb-8f8c-4c0a-ac40-b4f365946da8" providerId="ADAL" clId="{2D496F56-9F45-4875-8B66-8755EA5B7375}" dt="2023-10-01T13:10:55.973" v="3298" actId="1035"/>
          <ac:spMkLst>
            <pc:docMk/>
            <pc:sldMk cId="2632714436" sldId="316"/>
            <ac:spMk id="23" creationId="{24B2C49E-890D-2B92-AA9B-1A2F00470BB1}"/>
          </ac:spMkLst>
        </pc:spChg>
        <pc:picChg chg="del">
          <ac:chgData name="Aline Finger" userId="98fbaccb-8f8c-4c0a-ac40-b4f365946da8" providerId="ADAL" clId="{2D496F56-9F45-4875-8B66-8755EA5B7375}" dt="2023-09-12T19:11:06.385" v="288" actId="478"/>
          <ac:picMkLst>
            <pc:docMk/>
            <pc:sldMk cId="2632714436" sldId="316"/>
            <ac:picMk id="5" creationId="{E2BEE778-71B1-3762-46EA-F6B6EED839E4}"/>
          </ac:picMkLst>
        </pc:picChg>
        <pc:picChg chg="add mod ord modCrop">
          <ac:chgData name="Aline Finger" userId="98fbaccb-8f8c-4c0a-ac40-b4f365946da8" providerId="ADAL" clId="{2D496F56-9F45-4875-8B66-8755EA5B7375}" dt="2023-10-01T13:10:55.973" v="3298" actId="1035"/>
          <ac:picMkLst>
            <pc:docMk/>
            <pc:sldMk cId="2632714436" sldId="316"/>
            <ac:picMk id="7" creationId="{D24ACEBE-3678-DCCD-9C6C-695D5325B836}"/>
          </ac:picMkLst>
        </pc:picChg>
        <pc:picChg chg="del">
          <ac:chgData name="Aline Finger" userId="98fbaccb-8f8c-4c0a-ac40-b4f365946da8" providerId="ADAL" clId="{2D496F56-9F45-4875-8B66-8755EA5B7375}" dt="2023-09-12T19:11:08.634" v="289" actId="478"/>
          <ac:picMkLst>
            <pc:docMk/>
            <pc:sldMk cId="2632714436" sldId="316"/>
            <ac:picMk id="7" creationId="{DFFC5B90-D4D3-F799-DE41-21C790C7863A}"/>
          </ac:picMkLst>
        </pc:picChg>
        <pc:picChg chg="add mod">
          <ac:chgData name="Aline Finger" userId="98fbaccb-8f8c-4c0a-ac40-b4f365946da8" providerId="ADAL" clId="{2D496F56-9F45-4875-8B66-8755EA5B7375}" dt="2023-10-01T13:10:55.973" v="3298" actId="1035"/>
          <ac:picMkLst>
            <pc:docMk/>
            <pc:sldMk cId="2632714436" sldId="316"/>
            <ac:picMk id="9" creationId="{86EBAA96-3EC8-7590-6816-E91D11B7EE91}"/>
          </ac:picMkLst>
        </pc:picChg>
        <pc:picChg chg="add mod ord">
          <ac:chgData name="Aline Finger" userId="98fbaccb-8f8c-4c0a-ac40-b4f365946da8" providerId="ADAL" clId="{2D496F56-9F45-4875-8B66-8755EA5B7375}" dt="2023-10-01T13:47:36.380" v="4317" actId="14100"/>
          <ac:picMkLst>
            <pc:docMk/>
            <pc:sldMk cId="2632714436" sldId="316"/>
            <ac:picMk id="11" creationId="{445C323A-EA77-3BBD-212E-97652C77DBA3}"/>
          </ac:picMkLst>
        </pc:picChg>
      </pc:sldChg>
    </pc:docChg>
  </pc:docChgLst>
  <pc:docChgLst>
    <pc:chgData name="Aline Finger" userId="98fbaccb-8f8c-4c0a-ac40-b4f365946da8" providerId="ADAL" clId="{6407E8E9-6DD5-40D0-A966-704D1F317BFE}"/>
    <pc:docChg chg="modSld">
      <pc:chgData name="Aline Finger" userId="98fbaccb-8f8c-4c0a-ac40-b4f365946da8" providerId="ADAL" clId="{6407E8E9-6DD5-40D0-A966-704D1F317BFE}" dt="2023-11-24T08:05:54.300" v="2" actId="1076"/>
      <pc:docMkLst>
        <pc:docMk/>
      </pc:docMkLst>
      <pc:sldChg chg="modSp mod">
        <pc:chgData name="Aline Finger" userId="98fbaccb-8f8c-4c0a-ac40-b4f365946da8" providerId="ADAL" clId="{6407E8E9-6DD5-40D0-A966-704D1F317BFE}" dt="2023-11-24T07:37:33.635" v="1" actId="1035"/>
        <pc:sldMkLst>
          <pc:docMk/>
          <pc:sldMk cId="2685145607" sldId="314"/>
        </pc:sldMkLst>
        <pc:spChg chg="mod">
          <ac:chgData name="Aline Finger" userId="98fbaccb-8f8c-4c0a-ac40-b4f365946da8" providerId="ADAL" clId="{6407E8E9-6DD5-40D0-A966-704D1F317BFE}" dt="2023-11-24T07:37:33.635" v="1" actId="1035"/>
          <ac:spMkLst>
            <pc:docMk/>
            <pc:sldMk cId="2685145607" sldId="314"/>
            <ac:spMk id="5" creationId="{1936DD4C-17EB-137A-2EAF-6A6D929366D3}"/>
          </ac:spMkLst>
        </pc:spChg>
        <pc:picChg chg="mod">
          <ac:chgData name="Aline Finger" userId="98fbaccb-8f8c-4c0a-ac40-b4f365946da8" providerId="ADAL" clId="{6407E8E9-6DD5-40D0-A966-704D1F317BFE}" dt="2023-11-24T07:37:30.302" v="0" actId="1076"/>
          <ac:picMkLst>
            <pc:docMk/>
            <pc:sldMk cId="2685145607" sldId="314"/>
            <ac:picMk id="18" creationId="{7531BE44-F583-5F8B-CFD9-A302BD4BC4A8}"/>
          </ac:picMkLst>
        </pc:picChg>
      </pc:sldChg>
      <pc:sldChg chg="modSp mod">
        <pc:chgData name="Aline Finger" userId="98fbaccb-8f8c-4c0a-ac40-b4f365946da8" providerId="ADAL" clId="{6407E8E9-6DD5-40D0-A966-704D1F317BFE}" dt="2023-11-24T08:05:54.300" v="2" actId="1076"/>
        <pc:sldMkLst>
          <pc:docMk/>
          <pc:sldMk cId="2408057715" sldId="315"/>
        </pc:sldMkLst>
        <pc:picChg chg="mod">
          <ac:chgData name="Aline Finger" userId="98fbaccb-8f8c-4c0a-ac40-b4f365946da8" providerId="ADAL" clId="{6407E8E9-6DD5-40D0-A966-704D1F317BFE}" dt="2023-11-24T08:05:54.300" v="2" actId="1076"/>
          <ac:picMkLst>
            <pc:docMk/>
            <pc:sldMk cId="2408057715" sldId="315"/>
            <ac:picMk id="21" creationId="{641F31BA-46F3-C3A3-9CAB-ACC89521F82F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ACDF912-B1C0-D15F-A052-7ACD983F53F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0C29DD-BADB-8A3E-4E06-117558F64B7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96DA54-7ACF-481D-A948-F6A13E599A79}" type="datetimeFigureOut">
              <a:rPr lang="en-GB" smtClean="0"/>
              <a:t>24/11/2023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01427B3-F4F5-CE0D-2BF5-BCC4AFFE2F0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1F5855-947D-E800-5596-DDA85568FBD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D11D27-DF99-4CD1-BB7A-067A5686EF1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4576034"/>
      </p:ext>
    </p:extLst>
  </p:cSld>
  <p:clrMap bg1="lt1" tx1="dk1" bg2="lt2" tx2="dk2" accent1="accent1" accent2="accent2" accent3="accent3" accent4="accent4" accent5="accent5" accent6="accent6" hlink="hlink" folHlink="folHlink"/>
  <p:hf sldNum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0485F0-D0B7-4FFB-8CF1-800A34FA8D38}" type="datetimeFigureOut">
              <a:rPr lang="en-GB" smtClean="0"/>
              <a:t>24/11/2023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084C18-6BF7-448A-BB15-9FD911A49A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4935543"/>
      </p:ext>
    </p:extLst>
  </p:cSld>
  <p:clrMap bg1="lt1" tx1="dk1" bg2="lt2" tx2="dk2" accent1="accent1" accent2="accent2" accent3="accent3" accent4="accent4" accent5="accent5" accent6="accent6" hlink="hlink" folHlink="folHlink"/>
  <p:hf sldNum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A5CA2D-24A4-F75C-5E0A-C32968B955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B8A781-7093-4B95-0E22-0B9106B798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87D4A5-48D0-5292-E33A-589B4D925E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80092-1BDA-4945-93F1-6726537A86E8}" type="datetimeFigureOut">
              <a:rPr lang="en-GB" smtClean="0"/>
              <a:t>24/11/2023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0ED59C-E669-13C0-04A0-1736810B2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1B8CB9-B3D1-8D92-7CA2-F9ED4A8D6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E5DC9-D3B4-43CE-887C-0FACB7B0F5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97848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5DEBEA-4B8D-93FF-0C66-022DF9D7EF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CD9DFC-0A10-4610-EA39-1D71F99D79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C03615-D644-8C10-4EA0-36EC36F722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80092-1BDA-4945-93F1-6726537A86E8}" type="datetimeFigureOut">
              <a:rPr lang="en-GB" smtClean="0"/>
              <a:t>24/11/2023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4084A5-6D97-E33C-E92B-16D8A90A4F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E9D8D9-8103-99AF-A7E9-09CC5D9E8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E5DC9-D3B4-43CE-887C-0FACB7B0F5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41931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6421F5B-C784-A52C-D3E1-9258854C66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A7498EE-7E6F-B218-96C6-AC275FBF8E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E91BCA-22C9-3BA5-3AD8-CA733FF3A6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80092-1BDA-4945-93F1-6726537A86E8}" type="datetimeFigureOut">
              <a:rPr lang="en-GB" smtClean="0"/>
              <a:t>24/11/2023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08C7BA-294F-3416-0A12-1461D06CED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74DDEA-EE7C-6069-3CDE-8F9265914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E5DC9-D3B4-43CE-887C-0FACB7B0F5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6509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9F9BF3-479E-A966-714F-F86AEB87DF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A61827-F838-1AF2-5715-235361E9F3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D7969A-00C3-EBF7-34CC-F7592B160F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80092-1BDA-4945-93F1-6726537A86E8}" type="datetimeFigureOut">
              <a:rPr lang="en-GB" smtClean="0"/>
              <a:t>24/11/2023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9785C1-9A69-96F0-402C-77EAA9FA3A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64F448-C9AE-6CEE-4B0E-76EF4A7EB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E5DC9-D3B4-43CE-887C-0FACB7B0F5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98472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468B33-70D7-A479-BE53-9D60FA4A15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EE2C3A-B5CB-9234-16E5-C912748CF0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22437D-3C5A-93AF-7BB0-5B81F7E690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80092-1BDA-4945-93F1-6726537A86E8}" type="datetimeFigureOut">
              <a:rPr lang="en-GB" smtClean="0"/>
              <a:t>24/11/2023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977A46-D043-2576-66DB-0FBC48B72B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75F1AE-FDD5-D1B7-9BA9-4C82CC079B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E5DC9-D3B4-43CE-887C-0FACB7B0F5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70796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7D4E81-A7F2-E3D8-E3D3-6F65B07023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CBE51E-F3D9-3AAA-5ECB-6C28A7F023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12C083-DBC6-66AD-7396-C8C1B5C74D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F3F79F-3A96-BC01-8AA6-7F06A43F6D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80092-1BDA-4945-93F1-6726537A86E8}" type="datetimeFigureOut">
              <a:rPr lang="en-GB" smtClean="0"/>
              <a:t>24/11/2023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B9E438-310F-EFE4-2209-A6699BEE06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C6AF3A-C03E-593E-A7E4-AEFD63AE72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E5DC9-D3B4-43CE-887C-0FACB7B0F5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40855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9FFBBA-A8C6-6829-7687-38A66DAD39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2ED508-F1A3-679C-6129-6234459988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E6C0A3-8B31-6464-6376-CC7F9292F0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EBB0D62-AD30-256B-4F1A-957C981FBD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A95E7A2-ABE7-F237-0A6B-AA79BEB83A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5D4F995-C3BE-907D-EEA1-70302A76D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80092-1BDA-4945-93F1-6726537A86E8}" type="datetimeFigureOut">
              <a:rPr lang="en-GB" smtClean="0"/>
              <a:t>24/11/2023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C622A94-6E40-E6DF-E898-986635EBB2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26FE912-4DB2-E2CC-4B0C-65D1A15696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E5DC9-D3B4-43CE-887C-0FACB7B0F5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6871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7ECA23-173D-D917-A25C-520EDBF07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1CA50B2-48CA-EFE5-2D51-14E0ED3663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80092-1BDA-4945-93F1-6726537A86E8}" type="datetimeFigureOut">
              <a:rPr lang="en-GB" smtClean="0"/>
              <a:t>24/11/2023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6B4495F-F979-43F1-8338-7F836E8918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D6EA85-5EED-70BC-35F1-B0FE3E37DD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E5DC9-D3B4-43CE-887C-0FACB7B0F5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0394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C91AB50-0C8B-CCD5-943D-D5B9F7C053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80092-1BDA-4945-93F1-6726537A86E8}" type="datetimeFigureOut">
              <a:rPr lang="en-GB" smtClean="0"/>
              <a:t>24/11/2023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C1840D-855D-1A70-8528-CB1F15C2A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D1FB25-2A1B-13C3-E13A-E46826D88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E5DC9-D3B4-43CE-887C-0FACB7B0F5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47946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D446E-3BFD-5F25-4841-6471EE4E2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C35B01-1BCE-914D-ECD2-605953D461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3A7949-4716-F13B-AF8E-C721FA347D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3B1143-6039-8C56-7078-540A1DF7BF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80092-1BDA-4945-93F1-6726537A86E8}" type="datetimeFigureOut">
              <a:rPr lang="en-GB" smtClean="0"/>
              <a:t>24/11/2023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E0F25A-C9C0-BD69-894F-2F9B4295AF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3BDF5B-B00D-4315-C154-FB245BB99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E5DC9-D3B4-43CE-887C-0FACB7B0F5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55402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88AB16-760F-3D88-24EC-9E44C8BB34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3DA526-7DD2-EF00-5B84-B86A0FF1468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B38CDE-26DA-53C7-596A-68002FFC66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C17AD2-30AF-051A-DEAC-809BC41AD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80092-1BDA-4945-93F1-6726537A86E8}" type="datetimeFigureOut">
              <a:rPr lang="en-GB" smtClean="0"/>
              <a:t>24/11/2023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1852E4-BA95-03A9-EF81-87728F244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A21622-64A1-249A-2F2A-B4317FEC1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E5DC9-D3B4-43CE-887C-0FACB7B0F5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2384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410A70D-8C26-8A0E-1775-DD933268B8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3E1AF9-6169-88C9-1FAC-A348A383DC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B5B1E3-E468-3A7F-6171-D51B83F872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380092-1BDA-4945-93F1-6726537A86E8}" type="datetimeFigureOut">
              <a:rPr lang="en-GB" smtClean="0"/>
              <a:t>24/11/2023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9A371C-AFA9-2C6E-7F42-6EB1C5F8E8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AA2F92-98B8-B284-840B-3E1A1D4E37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6E5DC9-D3B4-43CE-887C-0FACB7B0F5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8187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jp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3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g"/><Relationship Id="rId5" Type="http://schemas.openxmlformats.org/officeDocument/2006/relationships/image" Target="../media/image4.jpe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stories.rbge.org.uk/archives/37797" TargetMode="External"/><Relationship Id="rId13" Type="http://schemas.openxmlformats.org/officeDocument/2006/relationships/image" Target="../media/image16.png"/><Relationship Id="rId3" Type="http://schemas.openxmlformats.org/officeDocument/2006/relationships/image" Target="../media/image3.png"/><Relationship Id="rId7" Type="http://schemas.openxmlformats.org/officeDocument/2006/relationships/hyperlink" Target="https://stories.rbge.org.uk/archives/37815" TargetMode="External"/><Relationship Id="rId12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stories.rbge.org.uk/archives/category/science/scottish-plant-recovery" TargetMode="External"/><Relationship Id="rId11" Type="http://schemas.openxmlformats.org/officeDocument/2006/relationships/image" Target="../media/image4.jpeg"/><Relationship Id="rId5" Type="http://schemas.openxmlformats.org/officeDocument/2006/relationships/hyperlink" Target="https://www.instagram.com/stories/highlights/18004740049893525/" TargetMode="External"/><Relationship Id="rId15" Type="http://schemas.openxmlformats.org/officeDocument/2006/relationships/image" Target="../media/image18.png"/><Relationship Id="rId10" Type="http://schemas.openxmlformats.org/officeDocument/2006/relationships/hyperlink" Target="https://stories.rbge.org.uk/archives/37751" TargetMode="External"/><Relationship Id="rId4" Type="http://schemas.openxmlformats.org/officeDocument/2006/relationships/image" Target="../media/image5.png"/><Relationship Id="rId9" Type="http://schemas.openxmlformats.org/officeDocument/2006/relationships/hyperlink" Target="https://stories.rbge.org.uk/archives/37679" TargetMode="External"/><Relationship Id="rId1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45C323A-EA77-3BBD-212E-97652C77DB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3012" y="2230823"/>
            <a:ext cx="3555999" cy="3720677"/>
          </a:xfrm>
          <a:prstGeom prst="rect">
            <a:avLst/>
          </a:prstGeom>
        </p:spPr>
      </p:pic>
      <p:pic>
        <p:nvPicPr>
          <p:cNvPr id="7" name="Picture 6" descr="A close-up of a purple flower&#10;&#10;Description automatically generated">
            <a:extLst>
              <a:ext uri="{FF2B5EF4-FFF2-40B4-BE49-F238E27FC236}">
                <a16:creationId xmlns:a16="http://schemas.microsoft.com/office/drawing/2014/main" id="{D24ACEBE-3678-DCCD-9C6C-695D5325B8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23" r="12424"/>
          <a:stretch/>
        </p:blipFill>
        <p:spPr>
          <a:xfrm>
            <a:off x="2758622" y="2761937"/>
            <a:ext cx="3469416" cy="3176403"/>
          </a:xfrm>
          <a:prstGeom prst="rect">
            <a:avLst/>
          </a:prstGeom>
        </p:spPr>
      </p:pic>
      <p:pic>
        <p:nvPicPr>
          <p:cNvPr id="1027" name="Picture 1" descr="Text&#10;&#10;Description automatically generated">
            <a:extLst>
              <a:ext uri="{FF2B5EF4-FFF2-40B4-BE49-F238E27FC236}">
                <a16:creationId xmlns:a16="http://schemas.microsoft.com/office/drawing/2014/main" id="{98CA3228-81A9-90CE-83B4-D1C1463F0E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670" y="6230355"/>
            <a:ext cx="1457325" cy="46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D9BEB7D4-B825-FA80-26F6-A6A2A824BB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6881" y="6033725"/>
            <a:ext cx="1071554" cy="824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7">
            <a:extLst>
              <a:ext uri="{FF2B5EF4-FFF2-40B4-BE49-F238E27FC236}">
                <a16:creationId xmlns:a16="http://schemas.microsoft.com/office/drawing/2014/main" id="{32F2B97F-11A6-8BD1-3BA8-1659BBC581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8155" y="-48966"/>
            <a:ext cx="7768472" cy="1000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0" lang="en-GB" altLang="en-US" sz="1100" b="0" i="0" u="none" strike="noStrike" cap="none" normalizeH="0" baseline="0" dirty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n-GB" altLang="en-US" sz="800" b="0" i="0" u="none" strike="noStrike" cap="none" normalizeH="0" baseline="0" dirty="0">
              <a:ln>
                <a:noFill/>
              </a:ln>
              <a:solidFill>
                <a:schemeClr val="accent6">
                  <a:lumMod val="60000"/>
                  <a:lumOff val="40000"/>
                </a:schemeClr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0" lang="en-GB" altLang="en-US" sz="2800" b="1" i="0" u="none" strike="noStrike" cap="none" normalizeH="0" baseline="0" dirty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Biodiversity Net Gain: </a:t>
            </a:r>
            <a:endParaRPr kumimoji="0" lang="en-GB" altLang="en-US" sz="2800" b="0" i="0" u="none" strike="noStrike" cap="none" normalizeH="0" baseline="0" dirty="0">
              <a:ln>
                <a:noFill/>
              </a:ln>
              <a:solidFill>
                <a:schemeClr val="accent6">
                  <a:lumMod val="60000"/>
                  <a:lumOff val="40000"/>
                </a:schemeClr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0" lang="en-GB" altLang="en-US" sz="2000" b="1" i="0" u="none" strike="noStrike" cap="none" normalizeH="0" baseline="0" dirty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Biodiversity as a crucible for saving Scotland’s most threatened species.</a:t>
            </a:r>
            <a:endParaRPr kumimoji="0" lang="en-GB" altLang="en-US" sz="2000" b="0" i="0" u="none" strike="noStrike" cap="none" normalizeH="0" baseline="0" dirty="0">
              <a:ln>
                <a:noFill/>
              </a:ln>
              <a:solidFill>
                <a:schemeClr val="accent6">
                  <a:lumMod val="60000"/>
                  <a:lumOff val="40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B8A3F4E-32FB-E7F8-65C1-177775DE4E31}"/>
              </a:ext>
            </a:extLst>
          </p:cNvPr>
          <p:cNvCxnSpPr/>
          <p:nvPr/>
        </p:nvCxnSpPr>
        <p:spPr>
          <a:xfrm>
            <a:off x="0" y="914714"/>
            <a:ext cx="12192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C2EC04D-90BE-69EF-23EA-0FCA64C7E956}"/>
              </a:ext>
            </a:extLst>
          </p:cNvPr>
          <p:cNvCxnSpPr/>
          <p:nvPr/>
        </p:nvCxnSpPr>
        <p:spPr>
          <a:xfrm>
            <a:off x="0" y="6025007"/>
            <a:ext cx="12192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A70D2E60-AA19-0CA5-3142-9E8137D672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3419" y="6198906"/>
            <a:ext cx="4677943" cy="47247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C7A7158-7689-EB98-454B-6C458BC62B3D}"/>
              </a:ext>
            </a:extLst>
          </p:cNvPr>
          <p:cNvSpPr txBox="1"/>
          <p:nvPr/>
        </p:nvSpPr>
        <p:spPr>
          <a:xfrm>
            <a:off x="182929" y="908421"/>
            <a:ext cx="588765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1" dirty="0">
                <a:latin typeface="Calibri" panose="020F0502020204030204" pitchFamily="34" charset="0"/>
                <a:ea typeface="Calibri" panose="020F0502020204030204" pitchFamily="34" charset="0"/>
              </a:rPr>
              <a:t>General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:</a:t>
            </a:r>
          </a:p>
          <a:p>
            <a:pPr marL="171450" indent="-171450">
              <a:buFontTx/>
              <a:buChar char="-"/>
            </a:pPr>
            <a:r>
              <a:rPr lang="en-GB" sz="1200" dirty="0"/>
              <a:t>Partner meetings were held at RBGE and </a:t>
            </a:r>
            <a:r>
              <a:rPr lang="en-GB" sz="1200" dirty="0" err="1"/>
              <a:t>Killin</a:t>
            </a:r>
            <a:r>
              <a:rPr lang="en-GB" sz="1200" dirty="0"/>
              <a:t> to meet the landowner of </a:t>
            </a:r>
            <a:r>
              <a:rPr lang="en-GB" sz="1200" dirty="0" err="1"/>
              <a:t>Glenlochay</a:t>
            </a:r>
            <a:r>
              <a:rPr lang="en-GB" sz="1200" dirty="0"/>
              <a:t> and discuss ongoing collaborations</a:t>
            </a:r>
          </a:p>
          <a:p>
            <a:pPr marL="171450" indent="-171450">
              <a:buFontTx/>
              <a:buChar char="-"/>
            </a:pPr>
            <a:r>
              <a:rPr lang="en-GB" sz="1200" dirty="0"/>
              <a:t>We have posted an advert to recruit a volunteer to help with project nursery tasks</a:t>
            </a:r>
          </a:p>
          <a:p>
            <a:pPr marL="171450" indent="-171450">
              <a:buFontTx/>
              <a:buChar char="-"/>
            </a:pPr>
            <a:r>
              <a:rPr lang="en-GB" sz="1200" dirty="0"/>
              <a:t>Photographer Fran Principe-Gillespie has started taking high quality detailed images of all 10 species at the different stages of development over the course of 1 year</a:t>
            </a:r>
          </a:p>
          <a:p>
            <a:pPr marL="171450" indent="-171450">
              <a:buFontTx/>
              <a:buChar char="-"/>
            </a:pPr>
            <a:r>
              <a:rPr lang="en-GB" sz="1200" dirty="0"/>
              <a:t>EBAP has visited the Nursery on 20.09.23	</a:t>
            </a:r>
          </a:p>
          <a:p>
            <a:pPr marL="171450" indent="-171450">
              <a:buFontTx/>
              <a:buChar char="-"/>
            </a:pPr>
            <a:r>
              <a:rPr lang="en-GB" sz="1200" dirty="0"/>
              <a:t>The project has been presented during the RBGE Trustee meeting, including attendees from Scottish Government, on 27.09.23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9F50280-B291-F417-DD7F-DD21C4144984}"/>
              </a:ext>
            </a:extLst>
          </p:cNvPr>
          <p:cNvSpPr txBox="1"/>
          <p:nvPr/>
        </p:nvSpPr>
        <p:spPr>
          <a:xfrm>
            <a:off x="0" y="0"/>
            <a:ext cx="14696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GB" altLang="en-US" sz="1800" b="1" i="0" u="none" strike="noStrike" cap="none" normalizeH="0" baseline="0" dirty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NRF 502209 </a:t>
            </a:r>
            <a:endParaRPr lang="en-GB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0C87264-3C53-F27C-9BBD-431AE1A90989}"/>
              </a:ext>
            </a:extLst>
          </p:cNvPr>
          <p:cNvSpPr txBox="1"/>
          <p:nvPr/>
        </p:nvSpPr>
        <p:spPr>
          <a:xfrm>
            <a:off x="6095999" y="1080867"/>
            <a:ext cx="609600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Tx/>
              <a:buChar char="-"/>
            </a:pPr>
            <a:r>
              <a:rPr lang="en-GB" sz="1200" dirty="0"/>
              <a:t>A 2</a:t>
            </a:r>
            <a:r>
              <a:rPr lang="en-GB" sz="1200" baseline="30000" dirty="0"/>
              <a:t>nd</a:t>
            </a:r>
            <a:r>
              <a:rPr lang="en-GB" sz="1200" dirty="0"/>
              <a:t> elm translocation strategy meeting was held to narrow down planting sites and discuss planting strategy</a:t>
            </a:r>
          </a:p>
          <a:p>
            <a:pPr marL="171450" indent="-171450">
              <a:buFontTx/>
              <a:buChar char="-"/>
            </a:pPr>
            <a:r>
              <a:rPr lang="en-GB" sz="1200" dirty="0"/>
              <a:t>More partners / interested groups have joined the project</a:t>
            </a:r>
          </a:p>
          <a:p>
            <a:pPr marL="171450" indent="-171450">
              <a:buFontTx/>
              <a:buChar char="-"/>
            </a:pPr>
            <a:r>
              <a:rPr lang="en-GB" sz="1200" dirty="0"/>
              <a:t>Regular, </a:t>
            </a:r>
            <a:r>
              <a:rPr lang="en-GB" sz="1200" dirty="0" err="1"/>
              <a:t>minuted</a:t>
            </a:r>
            <a:r>
              <a:rPr lang="en-GB" sz="1200" dirty="0"/>
              <a:t> RBGE meetings (generally Mondays 9.45-11.45) are being held to ensure effective workflow and communication 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71A34BD-041B-E610-D4CF-508E5AB7367B}"/>
              </a:ext>
            </a:extLst>
          </p:cNvPr>
          <p:cNvSpPr txBox="1"/>
          <p:nvPr/>
        </p:nvSpPr>
        <p:spPr>
          <a:xfrm flipH="1">
            <a:off x="9961870" y="262933"/>
            <a:ext cx="222336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/>
              <a:t>Prepared by Dr Aline Finger, afinger@rbge.org.uk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8E1C546-53F6-E6ED-D6F9-6392525E8646}"/>
              </a:ext>
            </a:extLst>
          </p:cNvPr>
          <p:cNvSpPr txBox="1"/>
          <p:nvPr/>
        </p:nvSpPr>
        <p:spPr>
          <a:xfrm>
            <a:off x="9728036" y="0"/>
            <a:ext cx="24639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Update September 2023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3712F3F-7456-B5A1-3719-1BE9B16F118D}"/>
              </a:ext>
            </a:extLst>
          </p:cNvPr>
          <p:cNvSpPr txBox="1"/>
          <p:nvPr/>
        </p:nvSpPr>
        <p:spPr>
          <a:xfrm>
            <a:off x="7363011" y="2230823"/>
            <a:ext cx="3555999" cy="276999"/>
          </a:xfrm>
          <a:prstGeom prst="rect">
            <a:avLst/>
          </a:prstGeom>
          <a:solidFill>
            <a:srgbClr val="E2F0D9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Recruiting volunteers</a:t>
            </a:r>
          </a:p>
        </p:txBody>
      </p:sp>
      <p:pic>
        <p:nvPicPr>
          <p:cNvPr id="9" name="Picture 8" descr="A close up of a flower&#10;&#10;Description automatically generated">
            <a:extLst>
              <a:ext uri="{FF2B5EF4-FFF2-40B4-BE49-F238E27FC236}">
                <a16:creationId xmlns:a16="http://schemas.microsoft.com/office/drawing/2014/main" id="{86EBAA96-3EC8-7590-6816-E91D11B7EE9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507" y="2761937"/>
            <a:ext cx="2392228" cy="3176403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24B2C49E-890D-2B92-AA9B-1A2F00470BB1}"/>
              </a:ext>
            </a:extLst>
          </p:cNvPr>
          <p:cNvSpPr txBox="1"/>
          <p:nvPr/>
        </p:nvSpPr>
        <p:spPr>
          <a:xfrm>
            <a:off x="371507" y="2761937"/>
            <a:ext cx="5856531" cy="276999"/>
          </a:xfrm>
          <a:prstGeom prst="rect">
            <a:avLst/>
          </a:prstGeom>
          <a:solidFill>
            <a:srgbClr val="E2F0D9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Microphotography by Fran Principe-Gillespie </a:t>
            </a:r>
          </a:p>
        </p:txBody>
      </p:sp>
    </p:spTree>
    <p:extLst>
      <p:ext uri="{BB962C8B-B14F-4D97-AF65-F5344CB8AC3E}">
        <p14:creationId xmlns:p14="http://schemas.microsoft.com/office/powerpoint/2010/main" val="26327144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1" descr="Text&#10;&#10;Description automatically generated">
            <a:extLst>
              <a:ext uri="{FF2B5EF4-FFF2-40B4-BE49-F238E27FC236}">
                <a16:creationId xmlns:a16="http://schemas.microsoft.com/office/drawing/2014/main" id="{98CA3228-81A9-90CE-83B4-D1C1463F0E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670" y="6230355"/>
            <a:ext cx="1457325" cy="46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7">
            <a:extLst>
              <a:ext uri="{FF2B5EF4-FFF2-40B4-BE49-F238E27FC236}">
                <a16:creationId xmlns:a16="http://schemas.microsoft.com/office/drawing/2014/main" id="{32F2B97F-11A6-8BD1-3BA8-1659BBC581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8155" y="-48966"/>
            <a:ext cx="7768472" cy="1000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0" lang="en-GB" altLang="en-US" sz="1100" b="0" i="0" u="none" strike="noStrike" cap="none" normalizeH="0" baseline="0" dirty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n-GB" altLang="en-US" sz="800" b="0" i="0" u="none" strike="noStrike" cap="none" normalizeH="0" baseline="0" dirty="0">
              <a:ln>
                <a:noFill/>
              </a:ln>
              <a:solidFill>
                <a:schemeClr val="accent6">
                  <a:lumMod val="60000"/>
                  <a:lumOff val="40000"/>
                </a:schemeClr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0" lang="en-GB" altLang="en-US" sz="2800" b="1" i="0" u="none" strike="noStrike" cap="none" normalizeH="0" baseline="0" dirty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Biodiversity Net Gain: </a:t>
            </a:r>
            <a:endParaRPr kumimoji="0" lang="en-GB" altLang="en-US" sz="2800" b="0" i="0" u="none" strike="noStrike" cap="none" normalizeH="0" baseline="0" dirty="0">
              <a:ln>
                <a:noFill/>
              </a:ln>
              <a:solidFill>
                <a:schemeClr val="accent6">
                  <a:lumMod val="60000"/>
                  <a:lumOff val="40000"/>
                </a:schemeClr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0" lang="en-GB" altLang="en-US" sz="2000" b="1" i="0" u="none" strike="noStrike" cap="none" normalizeH="0" baseline="0" dirty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Biodiversity as a crucible for saving Scotland’s most threatened species.</a:t>
            </a:r>
            <a:endParaRPr kumimoji="0" lang="en-GB" altLang="en-US" sz="2000" b="0" i="0" u="none" strike="noStrike" cap="none" normalizeH="0" baseline="0" dirty="0">
              <a:ln>
                <a:noFill/>
              </a:ln>
              <a:solidFill>
                <a:schemeClr val="accent6">
                  <a:lumMod val="60000"/>
                  <a:lumOff val="40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B8A3F4E-32FB-E7F8-65C1-177775DE4E31}"/>
              </a:ext>
            </a:extLst>
          </p:cNvPr>
          <p:cNvCxnSpPr/>
          <p:nvPr/>
        </p:nvCxnSpPr>
        <p:spPr>
          <a:xfrm>
            <a:off x="0" y="914714"/>
            <a:ext cx="12192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A70D2E60-AA19-0CA5-3142-9E8137D672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3419" y="6198906"/>
            <a:ext cx="4677943" cy="472472"/>
          </a:xfrm>
          <a:prstGeom prst="rect">
            <a:avLst/>
          </a:prstGeom>
        </p:spPr>
      </p:pic>
      <p:sp>
        <p:nvSpPr>
          <p:cNvPr id="1029" name="TextBox 1028">
            <a:extLst>
              <a:ext uri="{FF2B5EF4-FFF2-40B4-BE49-F238E27FC236}">
                <a16:creationId xmlns:a16="http://schemas.microsoft.com/office/drawing/2014/main" id="{C9E0A23D-83B6-1F70-390C-25B656639451}"/>
              </a:ext>
            </a:extLst>
          </p:cNvPr>
          <p:cNvSpPr txBox="1"/>
          <p:nvPr/>
        </p:nvSpPr>
        <p:spPr>
          <a:xfrm>
            <a:off x="0" y="0"/>
            <a:ext cx="14696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GB" altLang="en-US" sz="1800" b="1" i="0" u="none" strike="noStrike" cap="none" normalizeH="0" baseline="0" dirty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NRF 502209 </a:t>
            </a:r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51C3053-314E-A0A9-67F2-96C9BAC283E2}"/>
              </a:ext>
            </a:extLst>
          </p:cNvPr>
          <p:cNvSpPr txBox="1"/>
          <p:nvPr/>
        </p:nvSpPr>
        <p:spPr>
          <a:xfrm>
            <a:off x="166149" y="912120"/>
            <a:ext cx="7060561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Nursery and lab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:</a:t>
            </a:r>
          </a:p>
          <a:p>
            <a:pPr marL="171450" indent="-171450">
              <a:buFontTx/>
              <a:buChar char="-"/>
            </a:pPr>
            <a:r>
              <a:rPr lang="en-GB" sz="1200" dirty="0">
                <a:latin typeface="Calibri" panose="020F0502020204030204" pitchFamily="34" charset="0"/>
                <a:ea typeface="Calibri" panose="020F0502020204030204" pitchFamily="34" charset="0"/>
              </a:rPr>
              <a:t>New shade tunnel build has started</a:t>
            </a:r>
          </a:p>
          <a:p>
            <a:pPr marL="171450" indent="-171450">
              <a:buFontTx/>
              <a:buChar char="-"/>
            </a:pPr>
            <a:r>
              <a:rPr lang="en-GB" sz="1200" dirty="0">
                <a:latin typeface="Calibri" panose="020F0502020204030204" pitchFamily="34" charset="0"/>
                <a:ea typeface="Calibri" panose="020F0502020204030204" pitchFamily="34" charset="0"/>
              </a:rPr>
              <a:t>Seeds of all species are being processed, and continuous cleaning of micro-propagation material</a:t>
            </a:r>
          </a:p>
          <a:p>
            <a:pPr marL="171450" indent="-171450">
              <a:buFontTx/>
              <a:buChar char="-"/>
            </a:pPr>
            <a:r>
              <a:rPr lang="en-GB" sz="1200" dirty="0">
                <a:latin typeface="Calibri" panose="020F0502020204030204" pitchFamily="34" charset="0"/>
                <a:ea typeface="Calibri" panose="020F0502020204030204" pitchFamily="34" charset="0"/>
              </a:rPr>
              <a:t>Current number of plants in ex-situ collection:</a:t>
            </a:r>
          </a:p>
          <a:p>
            <a:r>
              <a:rPr lang="en-GB" sz="1200" dirty="0">
                <a:latin typeface="Calibri" panose="020F0502020204030204" pitchFamily="34" charset="0"/>
                <a:ea typeface="Calibri" panose="020F0502020204030204" pitchFamily="34" charset="0"/>
              </a:rPr>
              <a:t>     </a:t>
            </a:r>
            <a:r>
              <a:rPr lang="en-GB" sz="1200" i="1" dirty="0" err="1">
                <a:latin typeface="Calibri" panose="020F0502020204030204" pitchFamily="34" charset="0"/>
                <a:ea typeface="Calibri" panose="020F0502020204030204" pitchFamily="34" charset="0"/>
              </a:rPr>
              <a:t>Ulmus</a:t>
            </a:r>
            <a:r>
              <a:rPr lang="en-GB" sz="1200" i="1" dirty="0">
                <a:latin typeface="Calibri" panose="020F0502020204030204" pitchFamily="34" charset="0"/>
                <a:ea typeface="Calibri" panose="020F0502020204030204" pitchFamily="34" charset="0"/>
              </a:rPr>
              <a:t> glabra</a:t>
            </a:r>
            <a:r>
              <a:rPr lang="en-GB" sz="1200" dirty="0">
                <a:latin typeface="Calibri" panose="020F0502020204030204" pitchFamily="34" charset="0"/>
                <a:ea typeface="Calibri" panose="020F0502020204030204" pitchFamily="34" charset="0"/>
              </a:rPr>
              <a:t>: 		</a:t>
            </a:r>
            <a:r>
              <a:rPr lang="en-GB" sz="1200" b="1" dirty="0">
                <a:latin typeface="Calibri" panose="020F0502020204030204" pitchFamily="34" charset="0"/>
                <a:ea typeface="Calibri" panose="020F0502020204030204" pitchFamily="34" charset="0"/>
              </a:rPr>
              <a:t>273 seedlings + &gt;1,748 cuttings, currently 5% take rate</a:t>
            </a:r>
          </a:p>
          <a:p>
            <a:r>
              <a:rPr lang="en-GB" sz="1200" dirty="0">
                <a:latin typeface="Calibri" panose="020F0502020204030204" pitchFamily="34" charset="0"/>
                <a:ea typeface="Calibri" panose="020F0502020204030204" pitchFamily="34" charset="0"/>
              </a:rPr>
              <a:t>     </a:t>
            </a:r>
            <a:r>
              <a:rPr lang="en-GB" sz="1200" i="1" dirty="0" err="1">
                <a:latin typeface="Calibri" panose="020F0502020204030204" pitchFamily="34" charset="0"/>
                <a:ea typeface="Calibri" panose="020F0502020204030204" pitchFamily="34" charset="0"/>
              </a:rPr>
              <a:t>Hedlundia</a:t>
            </a:r>
            <a:r>
              <a:rPr lang="en-GB" sz="1200" dirty="0">
                <a:latin typeface="Calibri" panose="020F0502020204030204" pitchFamily="34" charset="0"/>
                <a:ea typeface="Calibri" panose="020F0502020204030204" pitchFamily="34" charset="0"/>
              </a:rPr>
              <a:t> / </a:t>
            </a:r>
            <a:r>
              <a:rPr lang="en-GB" sz="1200" i="1" dirty="0">
                <a:latin typeface="Calibri" panose="020F0502020204030204" pitchFamily="34" charset="0"/>
                <a:ea typeface="Calibri" panose="020F0502020204030204" pitchFamily="34" charset="0"/>
              </a:rPr>
              <a:t>Sorbus</a:t>
            </a:r>
            <a:r>
              <a:rPr lang="en-GB" sz="1200" dirty="0">
                <a:latin typeface="Calibri" panose="020F0502020204030204" pitchFamily="34" charset="0"/>
                <a:ea typeface="Calibri" panose="020F0502020204030204" pitchFamily="34" charset="0"/>
              </a:rPr>
              <a:t> complex: 	</a:t>
            </a:r>
            <a:r>
              <a:rPr lang="en-GB" sz="1200" b="1" dirty="0">
                <a:latin typeface="Calibri" panose="020F0502020204030204" pitchFamily="34" charset="0"/>
                <a:ea typeface="Calibri" panose="020F0502020204030204" pitchFamily="34" charset="0"/>
              </a:rPr>
              <a:t>290 micro-prop samples (~15 produced leaves) + 1,509 cuttings</a:t>
            </a:r>
          </a:p>
          <a:p>
            <a:r>
              <a:rPr lang="en-GB" sz="1200" dirty="0">
                <a:latin typeface="Calibri" panose="020F0502020204030204" pitchFamily="34" charset="0"/>
                <a:ea typeface="Calibri" panose="020F0502020204030204" pitchFamily="34" charset="0"/>
              </a:rPr>
              <a:t>     </a:t>
            </a:r>
            <a:r>
              <a:rPr lang="en-GB" sz="1200" i="1" dirty="0" err="1">
                <a:latin typeface="Calibri" panose="020F0502020204030204" pitchFamily="34" charset="0"/>
                <a:ea typeface="Calibri" panose="020F0502020204030204" pitchFamily="34" charset="0"/>
              </a:rPr>
              <a:t>Cicerbita</a:t>
            </a:r>
            <a:r>
              <a:rPr lang="en-GB" sz="1200" i="1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1200" i="1" dirty="0" err="1">
                <a:latin typeface="Calibri" panose="020F0502020204030204" pitchFamily="34" charset="0"/>
                <a:ea typeface="Calibri" panose="020F0502020204030204" pitchFamily="34" charset="0"/>
              </a:rPr>
              <a:t>alpina</a:t>
            </a:r>
            <a:r>
              <a:rPr lang="en-GB" sz="1200" dirty="0">
                <a:latin typeface="Calibri" panose="020F0502020204030204" pitchFamily="34" charset="0"/>
                <a:ea typeface="Calibri" panose="020F0502020204030204" pitchFamily="34" charset="0"/>
              </a:rPr>
              <a:t>: 		</a:t>
            </a:r>
            <a:r>
              <a:rPr lang="en-GB" sz="1200" b="1" dirty="0">
                <a:latin typeface="Calibri" panose="020F0502020204030204" pitchFamily="34" charset="0"/>
                <a:ea typeface="Calibri" panose="020F0502020204030204" pitchFamily="34" charset="0"/>
              </a:rPr>
              <a:t>209 plants, Scottish + 2,900 Swiss seeds</a:t>
            </a:r>
          </a:p>
          <a:p>
            <a:r>
              <a:rPr lang="en-GB" sz="1200" dirty="0">
                <a:latin typeface="Calibri" panose="020F0502020204030204" pitchFamily="34" charset="0"/>
                <a:ea typeface="Calibri" panose="020F0502020204030204" pitchFamily="34" charset="0"/>
              </a:rPr>
              <a:t>     </a:t>
            </a:r>
            <a:r>
              <a:rPr lang="en-GB" sz="1200" i="1" dirty="0">
                <a:latin typeface="Calibri" panose="020F0502020204030204" pitchFamily="34" charset="0"/>
                <a:ea typeface="Calibri" panose="020F0502020204030204" pitchFamily="34" charset="0"/>
              </a:rPr>
              <a:t>Woodsia </a:t>
            </a:r>
            <a:r>
              <a:rPr lang="en-GB" sz="1200" i="1" dirty="0" err="1">
                <a:latin typeface="Calibri" panose="020F0502020204030204" pitchFamily="34" charset="0"/>
                <a:ea typeface="Calibri" panose="020F0502020204030204" pitchFamily="34" charset="0"/>
              </a:rPr>
              <a:t>ilvensis</a:t>
            </a:r>
            <a:r>
              <a:rPr lang="en-GB" sz="1200" dirty="0">
                <a:latin typeface="Calibri" panose="020F0502020204030204" pitchFamily="34" charset="0"/>
                <a:ea typeface="Calibri" panose="020F0502020204030204" pitchFamily="34" charset="0"/>
              </a:rPr>
              <a:t>: 		</a:t>
            </a:r>
            <a:r>
              <a:rPr lang="en-GB" sz="1200" b="1" dirty="0">
                <a:latin typeface="Calibri" panose="020F0502020204030204" pitchFamily="34" charset="0"/>
                <a:ea typeface="Calibri" panose="020F0502020204030204" pitchFamily="34" charset="0"/>
              </a:rPr>
              <a:t>447 plants, gametophytes developing, new spores sown </a:t>
            </a:r>
          </a:p>
          <a:p>
            <a:r>
              <a:rPr lang="en-GB" sz="1200" dirty="0">
                <a:latin typeface="Calibri" panose="020F0502020204030204" pitchFamily="34" charset="0"/>
                <a:ea typeface="Calibri" panose="020F0502020204030204" pitchFamily="34" charset="0"/>
              </a:rPr>
              <a:t>     </a:t>
            </a:r>
            <a:r>
              <a:rPr lang="en-GB" sz="1200" i="1" dirty="0" err="1">
                <a:latin typeface="Calibri" panose="020F0502020204030204" pitchFamily="34" charset="0"/>
                <a:ea typeface="Calibri" panose="020F0502020204030204" pitchFamily="34" charset="0"/>
              </a:rPr>
              <a:t>Polygonatum</a:t>
            </a:r>
            <a:r>
              <a:rPr lang="en-GB" sz="1200" i="1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1200" i="1" dirty="0" err="1">
                <a:latin typeface="Calibri" panose="020F0502020204030204" pitchFamily="34" charset="0"/>
                <a:ea typeface="Calibri" panose="020F0502020204030204" pitchFamily="34" charset="0"/>
              </a:rPr>
              <a:t>verticillatum</a:t>
            </a:r>
            <a:r>
              <a:rPr lang="en-GB" sz="1200" dirty="0">
                <a:latin typeface="Calibri" panose="020F0502020204030204" pitchFamily="34" charset="0"/>
                <a:ea typeface="Calibri" panose="020F0502020204030204" pitchFamily="34" charset="0"/>
              </a:rPr>
              <a:t>: 	</a:t>
            </a:r>
            <a:r>
              <a:rPr lang="en-GB" sz="1200" b="1" dirty="0">
                <a:latin typeface="Calibri" panose="020F0502020204030204" pitchFamily="34" charset="0"/>
                <a:ea typeface="Calibri" panose="020F0502020204030204" pitchFamily="34" charset="0"/>
              </a:rPr>
              <a:t>822 plants, Scottish + 2,740 Swiss seeds</a:t>
            </a:r>
          </a:p>
          <a:p>
            <a:r>
              <a:rPr lang="en-GB" sz="1200" dirty="0">
                <a:latin typeface="Calibri" panose="020F0502020204030204" pitchFamily="34" charset="0"/>
                <a:ea typeface="Calibri" panose="020F0502020204030204" pitchFamily="34" charset="0"/>
              </a:rPr>
              <a:t>     </a:t>
            </a:r>
            <a:r>
              <a:rPr lang="en-GB" sz="1200" i="1" dirty="0">
                <a:latin typeface="Calibri" panose="020F0502020204030204" pitchFamily="34" charset="0"/>
                <a:ea typeface="Calibri" panose="020F0502020204030204" pitchFamily="34" charset="0"/>
              </a:rPr>
              <a:t>Saxifraga </a:t>
            </a:r>
            <a:r>
              <a:rPr lang="en-GB" sz="1200" i="1" dirty="0" err="1">
                <a:latin typeface="Calibri" panose="020F0502020204030204" pitchFamily="34" charset="0"/>
                <a:ea typeface="Calibri" panose="020F0502020204030204" pitchFamily="34" charset="0"/>
              </a:rPr>
              <a:t>hirculus</a:t>
            </a:r>
            <a:r>
              <a:rPr lang="en-GB" sz="1200" dirty="0">
                <a:latin typeface="Calibri" panose="020F0502020204030204" pitchFamily="34" charset="0"/>
                <a:ea typeface="Calibri" panose="020F0502020204030204" pitchFamily="34" charset="0"/>
              </a:rPr>
              <a:t>: 		</a:t>
            </a:r>
            <a:r>
              <a:rPr lang="en-GB" sz="1200" b="1" dirty="0">
                <a:latin typeface="Calibri" panose="020F0502020204030204" pitchFamily="34" charset="0"/>
                <a:ea typeface="Calibri" panose="020F0502020204030204" pitchFamily="34" charset="0"/>
              </a:rPr>
              <a:t>51 plugs, 28 seedlings</a:t>
            </a:r>
          </a:p>
          <a:p>
            <a:r>
              <a:rPr lang="en-GB" sz="1200" dirty="0">
                <a:latin typeface="Calibri" panose="020F0502020204030204" pitchFamily="34" charset="0"/>
                <a:ea typeface="Calibri" panose="020F0502020204030204" pitchFamily="34" charset="0"/>
              </a:rPr>
              <a:t>     </a:t>
            </a:r>
            <a:r>
              <a:rPr lang="en-GB" sz="1200" i="1" dirty="0" err="1">
                <a:latin typeface="Calibri" panose="020F0502020204030204" pitchFamily="34" charset="0"/>
                <a:ea typeface="Calibri" panose="020F0502020204030204" pitchFamily="34" charset="0"/>
              </a:rPr>
              <a:t>Melampyrum</a:t>
            </a:r>
            <a:r>
              <a:rPr lang="en-GB" sz="1200" i="1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1200" i="1" dirty="0" err="1">
                <a:latin typeface="Calibri" panose="020F0502020204030204" pitchFamily="34" charset="0"/>
                <a:ea typeface="Calibri" panose="020F0502020204030204" pitchFamily="34" charset="0"/>
              </a:rPr>
              <a:t>sylvaticum</a:t>
            </a:r>
            <a:r>
              <a:rPr lang="en-GB" sz="1200" dirty="0">
                <a:latin typeface="Calibri" panose="020F0502020204030204" pitchFamily="34" charset="0"/>
                <a:ea typeface="Calibri" panose="020F0502020204030204" pitchFamily="34" charset="0"/>
              </a:rPr>
              <a:t>: 		</a:t>
            </a:r>
            <a:r>
              <a:rPr lang="en-GB" sz="1200" b="1" dirty="0">
                <a:latin typeface="Calibri" panose="020F0502020204030204" pitchFamily="34" charset="0"/>
                <a:ea typeface="Calibri" panose="020F0502020204030204" pitchFamily="34" charset="0"/>
              </a:rPr>
              <a:t>3,500 plants, 460 Scottish + 860 Swiss seeds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1DD608B-C470-5591-6A83-F1C9A77B2CDD}"/>
              </a:ext>
            </a:extLst>
          </p:cNvPr>
          <p:cNvSpPr txBox="1"/>
          <p:nvPr/>
        </p:nvSpPr>
        <p:spPr>
          <a:xfrm flipH="1">
            <a:off x="9961870" y="262933"/>
            <a:ext cx="222336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/>
              <a:t>Prepared by Dr Aline Finger, afinger@rbge.org.uk</a:t>
            </a:r>
          </a:p>
        </p:txBody>
      </p:sp>
      <p:pic>
        <p:nvPicPr>
          <p:cNvPr id="1032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01FBA24C-BC6B-9938-A9B1-C50457D97C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6881" y="6033725"/>
            <a:ext cx="1071554" cy="824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C2EC04D-90BE-69EF-23EA-0FCA64C7E956}"/>
              </a:ext>
            </a:extLst>
          </p:cNvPr>
          <p:cNvCxnSpPr/>
          <p:nvPr/>
        </p:nvCxnSpPr>
        <p:spPr>
          <a:xfrm>
            <a:off x="-6493" y="6025007"/>
            <a:ext cx="12192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D23EDDEC-9632-3106-9A5F-796308216B04}"/>
              </a:ext>
            </a:extLst>
          </p:cNvPr>
          <p:cNvSpPr txBox="1"/>
          <p:nvPr/>
        </p:nvSpPr>
        <p:spPr>
          <a:xfrm>
            <a:off x="8832696" y="3242070"/>
            <a:ext cx="2836851" cy="400110"/>
          </a:xfrm>
          <a:prstGeom prst="rect">
            <a:avLst/>
          </a:prstGeom>
          <a:solidFill>
            <a:srgbClr val="E2F0D9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000" i="1" dirty="0" err="1"/>
              <a:t>Hedlundia</a:t>
            </a:r>
            <a:r>
              <a:rPr lang="en-GB" sz="1000" i="1" dirty="0"/>
              <a:t> </a:t>
            </a:r>
            <a:r>
              <a:rPr lang="en-GB" sz="1000" dirty="0"/>
              <a:t>micro-prop material continuing to grow in the lab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9779220-5F83-07A1-C2D3-E36A2AC7D1F7}"/>
              </a:ext>
            </a:extLst>
          </p:cNvPr>
          <p:cNvSpPr txBox="1"/>
          <p:nvPr/>
        </p:nvSpPr>
        <p:spPr>
          <a:xfrm>
            <a:off x="9728036" y="0"/>
            <a:ext cx="24639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Update September 2023</a:t>
            </a:r>
          </a:p>
        </p:txBody>
      </p:sp>
      <p:pic>
        <p:nvPicPr>
          <p:cNvPr id="10" name="Picture 9" descr="A hand holding a plant in a plastic bag&#10;&#10;Description automatically generated">
            <a:extLst>
              <a:ext uri="{FF2B5EF4-FFF2-40B4-BE49-F238E27FC236}">
                <a16:creationId xmlns:a16="http://schemas.microsoft.com/office/drawing/2014/main" id="{415D4CC1-735A-690D-9184-F3667E5B76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4337" y="1016872"/>
            <a:ext cx="3680235" cy="4906981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87A8A0DA-F832-F5B5-20F7-A57702A85923}"/>
              </a:ext>
            </a:extLst>
          </p:cNvPr>
          <p:cNvSpPr txBox="1"/>
          <p:nvPr/>
        </p:nvSpPr>
        <p:spPr>
          <a:xfrm>
            <a:off x="8434337" y="1017988"/>
            <a:ext cx="3680235" cy="400110"/>
          </a:xfrm>
          <a:prstGeom prst="rect">
            <a:avLst/>
          </a:prstGeom>
          <a:solidFill>
            <a:srgbClr val="E2F0D9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000" dirty="0"/>
              <a:t>Crossed </a:t>
            </a:r>
            <a:r>
              <a:rPr lang="en-GB" sz="1000" i="1" dirty="0" err="1"/>
              <a:t>Woodsial</a:t>
            </a:r>
            <a:r>
              <a:rPr lang="en-GB" sz="1000" i="1" dirty="0"/>
              <a:t> </a:t>
            </a:r>
            <a:r>
              <a:rPr lang="en-GB" sz="1000" i="1" dirty="0" err="1"/>
              <a:t>ilvensis</a:t>
            </a:r>
            <a:r>
              <a:rPr lang="en-GB" sz="1000" i="1" dirty="0"/>
              <a:t> </a:t>
            </a:r>
            <a:r>
              <a:rPr lang="en-GB" sz="1000" dirty="0"/>
              <a:t>gametophytes are continuing to grow well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27096B6-DF97-95F5-83A1-E22B6888AE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650" y="3033658"/>
            <a:ext cx="2352530" cy="294127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1A6E668-BED2-D0A6-63AD-70B5C64060C0}"/>
              </a:ext>
            </a:extLst>
          </p:cNvPr>
          <p:cNvSpPr txBox="1"/>
          <p:nvPr/>
        </p:nvSpPr>
        <p:spPr>
          <a:xfrm>
            <a:off x="64651" y="3033553"/>
            <a:ext cx="2352530" cy="400110"/>
          </a:xfrm>
          <a:prstGeom prst="rect">
            <a:avLst/>
          </a:prstGeom>
          <a:solidFill>
            <a:srgbClr val="E2F0D9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000" dirty="0"/>
              <a:t>Becca Drew processing and cleaning </a:t>
            </a:r>
            <a:r>
              <a:rPr lang="en-GB" sz="1000" i="1" dirty="0" err="1"/>
              <a:t>Polygonatum</a:t>
            </a:r>
            <a:r>
              <a:rPr lang="en-GB" sz="1000" i="1" dirty="0"/>
              <a:t> </a:t>
            </a:r>
            <a:r>
              <a:rPr lang="en-GB" sz="1000" i="1" dirty="0" err="1"/>
              <a:t>verticillatum</a:t>
            </a:r>
            <a:r>
              <a:rPr lang="en-GB" sz="1000" i="1" dirty="0"/>
              <a:t> </a:t>
            </a:r>
            <a:r>
              <a:rPr lang="en-GB" sz="1000" dirty="0"/>
              <a:t>seed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531BE44-F583-5F8B-CFD9-A302BD4BC4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48422" y="3033553"/>
            <a:ext cx="2947972" cy="294797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936DD4C-17EB-137A-2EAF-6A6D929366D3}"/>
              </a:ext>
            </a:extLst>
          </p:cNvPr>
          <p:cNvSpPr txBox="1"/>
          <p:nvPr/>
        </p:nvSpPr>
        <p:spPr>
          <a:xfrm>
            <a:off x="2448422" y="3031830"/>
            <a:ext cx="2947972" cy="400110"/>
          </a:xfrm>
          <a:prstGeom prst="rect">
            <a:avLst/>
          </a:prstGeom>
          <a:solidFill>
            <a:srgbClr val="E2F0D9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000" dirty="0"/>
              <a:t>Rachel Robinson processing and cleaning </a:t>
            </a:r>
            <a:r>
              <a:rPr lang="en-GB" sz="1000" i="1" dirty="0" err="1"/>
              <a:t>Hedlundia</a:t>
            </a:r>
            <a:r>
              <a:rPr lang="en-GB" sz="1000" i="1" dirty="0"/>
              <a:t> </a:t>
            </a:r>
            <a:r>
              <a:rPr lang="en-GB" sz="1000" dirty="0"/>
              <a:t>seed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D927344-8621-8B44-9E85-01653F3710F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9583" y="3033553"/>
            <a:ext cx="2941382" cy="294138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53501CC-361C-088C-B0AE-21958FCA69C9}"/>
              </a:ext>
            </a:extLst>
          </p:cNvPr>
          <p:cNvSpPr txBox="1"/>
          <p:nvPr/>
        </p:nvSpPr>
        <p:spPr>
          <a:xfrm>
            <a:off x="5439699" y="3033553"/>
            <a:ext cx="2947972" cy="400110"/>
          </a:xfrm>
          <a:prstGeom prst="rect">
            <a:avLst/>
          </a:prstGeom>
          <a:solidFill>
            <a:srgbClr val="E2F0D9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000" dirty="0"/>
              <a:t>Emma Beckinsale taking care of </a:t>
            </a:r>
            <a:r>
              <a:rPr lang="en-GB" sz="1000" i="1" dirty="0" err="1"/>
              <a:t>Hedlundia</a:t>
            </a:r>
            <a:r>
              <a:rPr lang="en-GB" sz="1000" i="1" dirty="0"/>
              <a:t> </a:t>
            </a:r>
            <a:r>
              <a:rPr lang="en-GB" sz="1000" dirty="0"/>
              <a:t>micro-propagation material in the lab</a:t>
            </a:r>
          </a:p>
        </p:txBody>
      </p:sp>
    </p:spTree>
    <p:extLst>
      <p:ext uri="{BB962C8B-B14F-4D97-AF65-F5344CB8AC3E}">
        <p14:creationId xmlns:p14="http://schemas.microsoft.com/office/powerpoint/2010/main" val="26851456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hand touching a plant&#10;&#10;Description automatically generated">
            <a:extLst>
              <a:ext uri="{FF2B5EF4-FFF2-40B4-BE49-F238E27FC236}">
                <a16:creationId xmlns:a16="http://schemas.microsoft.com/office/drawing/2014/main" id="{01B2AE32-69D5-DBDC-DB73-106C7AD423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4424" y="958373"/>
            <a:ext cx="3738683" cy="4984911"/>
          </a:xfrm>
          <a:prstGeom prst="rect">
            <a:avLst/>
          </a:prstGeom>
        </p:spPr>
      </p:pic>
      <p:pic>
        <p:nvPicPr>
          <p:cNvPr id="1027" name="Picture 1" descr="Text&#10;&#10;Description automatically generated">
            <a:extLst>
              <a:ext uri="{FF2B5EF4-FFF2-40B4-BE49-F238E27FC236}">
                <a16:creationId xmlns:a16="http://schemas.microsoft.com/office/drawing/2014/main" id="{98CA3228-81A9-90CE-83B4-D1C1463F0E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670" y="6230355"/>
            <a:ext cx="1457325" cy="46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7">
            <a:extLst>
              <a:ext uri="{FF2B5EF4-FFF2-40B4-BE49-F238E27FC236}">
                <a16:creationId xmlns:a16="http://schemas.microsoft.com/office/drawing/2014/main" id="{32F2B97F-11A6-8BD1-3BA8-1659BBC581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8155" y="-48966"/>
            <a:ext cx="7768472" cy="1000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0" lang="en-GB" altLang="en-US" sz="1100" b="0" i="0" u="none" strike="noStrike" cap="none" normalizeH="0" baseline="0" dirty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n-GB" altLang="en-US" sz="800" b="0" i="0" u="none" strike="noStrike" cap="none" normalizeH="0" baseline="0" dirty="0">
              <a:ln>
                <a:noFill/>
              </a:ln>
              <a:solidFill>
                <a:schemeClr val="accent6">
                  <a:lumMod val="60000"/>
                  <a:lumOff val="40000"/>
                </a:schemeClr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0" lang="en-GB" altLang="en-US" sz="2800" b="1" i="0" u="none" strike="noStrike" cap="none" normalizeH="0" baseline="0" dirty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Biodiversity Net Gain: </a:t>
            </a:r>
            <a:endParaRPr kumimoji="0" lang="en-GB" altLang="en-US" sz="2800" b="0" i="0" u="none" strike="noStrike" cap="none" normalizeH="0" baseline="0" dirty="0">
              <a:ln>
                <a:noFill/>
              </a:ln>
              <a:solidFill>
                <a:schemeClr val="accent6">
                  <a:lumMod val="60000"/>
                  <a:lumOff val="40000"/>
                </a:schemeClr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0" lang="en-GB" altLang="en-US" sz="2000" b="1" i="0" u="none" strike="noStrike" cap="none" normalizeH="0" baseline="0" dirty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Biodiversity as a crucible for saving Scotland’s most threatened species.</a:t>
            </a:r>
            <a:endParaRPr kumimoji="0" lang="en-GB" altLang="en-US" sz="2000" b="0" i="0" u="none" strike="noStrike" cap="none" normalizeH="0" baseline="0" dirty="0">
              <a:ln>
                <a:noFill/>
              </a:ln>
              <a:solidFill>
                <a:schemeClr val="accent6">
                  <a:lumMod val="60000"/>
                  <a:lumOff val="40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B8A3F4E-32FB-E7F8-65C1-177775DE4E31}"/>
              </a:ext>
            </a:extLst>
          </p:cNvPr>
          <p:cNvCxnSpPr/>
          <p:nvPr/>
        </p:nvCxnSpPr>
        <p:spPr>
          <a:xfrm>
            <a:off x="0" y="914714"/>
            <a:ext cx="12192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A70D2E60-AA19-0CA5-3142-9E8137D672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3419" y="6198906"/>
            <a:ext cx="4677943" cy="47247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1364F08-8894-3BE3-B563-64C56CFBF56A}"/>
              </a:ext>
            </a:extLst>
          </p:cNvPr>
          <p:cNvSpPr txBox="1"/>
          <p:nvPr/>
        </p:nvSpPr>
        <p:spPr>
          <a:xfrm>
            <a:off x="0" y="0"/>
            <a:ext cx="14696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GB" altLang="en-US" sz="1800" b="1" i="0" u="none" strike="noStrike" cap="none" normalizeH="0" baseline="0" dirty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NRF 502209 </a:t>
            </a:r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1BCAE3-A77B-A135-0071-7EBC089EE95D}"/>
              </a:ext>
            </a:extLst>
          </p:cNvPr>
          <p:cNvSpPr txBox="1"/>
          <p:nvPr/>
        </p:nvSpPr>
        <p:spPr>
          <a:xfrm flipH="1">
            <a:off x="9961870" y="262933"/>
            <a:ext cx="222336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/>
              <a:t>Prepared by Dr Aline Finger, afinger@rbge.org.uk</a:t>
            </a:r>
          </a:p>
        </p:txBody>
      </p:sp>
      <p:pic>
        <p:nvPicPr>
          <p:cNvPr id="27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F9AFEEA3-5F3D-A957-D31C-64D2014406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6881" y="6033725"/>
            <a:ext cx="1071554" cy="824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FAAB243-6717-CA14-0694-265B4043C296}"/>
              </a:ext>
            </a:extLst>
          </p:cNvPr>
          <p:cNvSpPr txBox="1"/>
          <p:nvPr/>
        </p:nvSpPr>
        <p:spPr>
          <a:xfrm>
            <a:off x="315362" y="984882"/>
            <a:ext cx="735245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1" dirty="0">
                <a:latin typeface="Calibri" panose="020F0502020204030204" pitchFamily="34" charset="0"/>
                <a:ea typeface="Calibri" panose="020F0502020204030204" pitchFamily="34" charset="0"/>
              </a:rPr>
              <a:t>Field</a:t>
            </a:r>
            <a:r>
              <a:rPr lang="en-GB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work:</a:t>
            </a:r>
          </a:p>
          <a:p>
            <a:pPr marL="171450" indent="-171450">
              <a:buFontTx/>
              <a:buChar char="-"/>
            </a:pPr>
            <a:r>
              <a:rPr lang="en-GB" sz="1200" i="1" dirty="0" err="1">
                <a:latin typeface="Calibri" panose="020F0502020204030204" pitchFamily="34" charset="0"/>
                <a:ea typeface="Calibri" panose="020F0502020204030204" pitchFamily="34" charset="0"/>
              </a:rPr>
              <a:t>Polygonatum</a:t>
            </a:r>
            <a:r>
              <a:rPr lang="en-GB" sz="1200" i="1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1200" i="1" dirty="0" err="1">
                <a:latin typeface="Calibri" panose="020F0502020204030204" pitchFamily="34" charset="0"/>
                <a:ea typeface="Calibri" panose="020F0502020204030204" pitchFamily="34" charset="0"/>
              </a:rPr>
              <a:t>verticillatum</a:t>
            </a:r>
            <a:r>
              <a:rPr lang="en-GB" sz="1200" i="1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1200" dirty="0">
                <a:latin typeface="Calibri" panose="020F0502020204030204" pitchFamily="34" charset="0"/>
                <a:ea typeface="Calibri" panose="020F0502020204030204" pitchFamily="34" charset="0"/>
              </a:rPr>
              <a:t>soil samples have been collected as well as seed from Den of Airlie</a:t>
            </a:r>
          </a:p>
          <a:p>
            <a:pPr marL="171450" indent="-171450">
              <a:buFontTx/>
              <a:buChar char="-"/>
            </a:pPr>
            <a:r>
              <a:rPr lang="en-GB" sz="1200" i="1" dirty="0" err="1">
                <a:latin typeface="Calibri" panose="020F0502020204030204" pitchFamily="34" charset="0"/>
                <a:ea typeface="Calibri" panose="020F0502020204030204" pitchFamily="34" charset="0"/>
              </a:rPr>
              <a:t>Hedlundia</a:t>
            </a:r>
            <a:r>
              <a:rPr lang="en-GB" sz="1200" dirty="0">
                <a:latin typeface="Calibri" panose="020F0502020204030204" pitchFamily="34" charset="0"/>
                <a:ea typeface="Calibri" panose="020F0502020204030204" pitchFamily="34" charset="0"/>
              </a:rPr>
              <a:t> collections on Arran as well as </a:t>
            </a:r>
            <a:r>
              <a:rPr lang="en-GB" sz="1200" i="1" dirty="0">
                <a:latin typeface="Calibri" panose="020F0502020204030204" pitchFamily="34" charset="0"/>
                <a:ea typeface="Calibri" panose="020F0502020204030204" pitchFamily="34" charset="0"/>
              </a:rPr>
              <a:t>ex-situ</a:t>
            </a:r>
            <a:r>
              <a:rPr lang="en-GB" sz="1200" dirty="0">
                <a:latin typeface="Calibri" panose="020F0502020204030204" pitchFamily="34" charset="0"/>
                <a:ea typeface="Calibri" panose="020F0502020204030204" pitchFamily="34" charset="0"/>
              </a:rPr>
              <a:t> collections</a:t>
            </a:r>
          </a:p>
          <a:p>
            <a:pPr marL="171450" indent="-171450">
              <a:buFontTx/>
              <a:buChar char="-"/>
            </a:pPr>
            <a:r>
              <a:rPr lang="en-GB" sz="1200" i="1" dirty="0" err="1">
                <a:latin typeface="Calibri" panose="020F0502020204030204" pitchFamily="34" charset="0"/>
                <a:ea typeface="Calibri" panose="020F0502020204030204" pitchFamily="34" charset="0"/>
              </a:rPr>
              <a:t>Ulmus</a:t>
            </a:r>
            <a:r>
              <a:rPr lang="en-GB" sz="1200" i="1" dirty="0">
                <a:latin typeface="Calibri" panose="020F0502020204030204" pitchFamily="34" charset="0"/>
                <a:ea typeface="Calibri" panose="020F0502020204030204" pitchFamily="34" charset="0"/>
              </a:rPr>
              <a:t> glabra </a:t>
            </a:r>
            <a:r>
              <a:rPr lang="en-GB" sz="1200" dirty="0">
                <a:latin typeface="Calibri" panose="020F0502020204030204" pitchFamily="34" charset="0"/>
                <a:ea typeface="Calibri" panose="020F0502020204030204" pitchFamily="34" charset="0"/>
              </a:rPr>
              <a:t>field trip to collect more DNA samples from Scottish Borders</a:t>
            </a:r>
          </a:p>
          <a:p>
            <a:pPr marL="171450" indent="-171450">
              <a:buFontTx/>
              <a:buChar char="-"/>
            </a:pPr>
            <a:r>
              <a:rPr lang="en-GB" sz="1200" i="1" dirty="0">
                <a:latin typeface="Calibri" panose="020F0502020204030204" pitchFamily="34" charset="0"/>
                <a:ea typeface="Calibri" panose="020F0502020204030204" pitchFamily="34" charset="0"/>
              </a:rPr>
              <a:t>Saxifraga </a:t>
            </a:r>
            <a:r>
              <a:rPr lang="en-GB" sz="1200" i="1" dirty="0" err="1">
                <a:latin typeface="Calibri" panose="020F0502020204030204" pitchFamily="34" charset="0"/>
                <a:ea typeface="Calibri" panose="020F0502020204030204" pitchFamily="34" charset="0"/>
              </a:rPr>
              <a:t>hirculus</a:t>
            </a:r>
            <a:r>
              <a:rPr lang="en-GB" sz="1200" i="1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1200" dirty="0">
                <a:latin typeface="Calibri" panose="020F0502020204030204" pitchFamily="34" charset="0"/>
                <a:ea typeface="Calibri" panose="020F0502020204030204" pitchFamily="34" charset="0"/>
              </a:rPr>
              <a:t>Perthshire seed collections</a:t>
            </a:r>
          </a:p>
          <a:p>
            <a:pPr marL="171450" indent="-171450">
              <a:buFontTx/>
              <a:buChar char="-"/>
            </a:pPr>
            <a:r>
              <a:rPr lang="en-GB" sz="1200" dirty="0">
                <a:latin typeface="Calibri" panose="020F0502020204030204" pitchFamily="34" charset="0"/>
                <a:ea typeface="Calibri" panose="020F0502020204030204" pitchFamily="34" charset="0"/>
              </a:rPr>
              <a:t>Project partners Duncan Halley (NINA), RSPB Neil Cowie, James Adams, Ellie</a:t>
            </a:r>
            <a:r>
              <a:rPr lang="it-IT" sz="1200" dirty="0">
                <a:latin typeface="Calibri" panose="020F0502020204030204" pitchFamily="34" charset="0"/>
                <a:ea typeface="Calibri" panose="020F0502020204030204" pitchFamily="34" charset="0"/>
              </a:rPr>
              <a:t> Dimambro-Denson</a:t>
            </a:r>
            <a:r>
              <a:rPr lang="en-GB" sz="1200" dirty="0">
                <a:latin typeface="Calibri" panose="020F0502020204030204" pitchFamily="34" charset="0"/>
                <a:ea typeface="Calibri" panose="020F0502020204030204" pitchFamily="34" charset="0"/>
              </a:rPr>
              <a:t> have collected seed of </a:t>
            </a:r>
            <a:r>
              <a:rPr lang="en-GB" sz="1200" i="1" dirty="0" err="1">
                <a:latin typeface="Calibri" panose="020F0502020204030204" pitchFamily="34" charset="0"/>
                <a:ea typeface="Calibri" panose="020F0502020204030204" pitchFamily="34" charset="0"/>
              </a:rPr>
              <a:t>Cicerbita</a:t>
            </a:r>
            <a:r>
              <a:rPr lang="en-GB" sz="1200" i="1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1200" i="1" dirty="0" err="1">
                <a:latin typeface="Calibri" panose="020F0502020204030204" pitchFamily="34" charset="0"/>
                <a:ea typeface="Calibri" panose="020F0502020204030204" pitchFamily="34" charset="0"/>
              </a:rPr>
              <a:t>alpina</a:t>
            </a:r>
            <a:r>
              <a:rPr lang="en-GB" sz="1200" i="1" dirty="0"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en-GB" sz="1200" i="1" dirty="0" err="1">
                <a:latin typeface="Calibri" panose="020F0502020204030204" pitchFamily="34" charset="0"/>
                <a:ea typeface="Calibri" panose="020F0502020204030204" pitchFamily="34" charset="0"/>
              </a:rPr>
              <a:t>Melampyrum</a:t>
            </a:r>
            <a:r>
              <a:rPr lang="en-GB" sz="1200" i="1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1200" i="1" dirty="0" err="1">
                <a:latin typeface="Calibri" panose="020F0502020204030204" pitchFamily="34" charset="0"/>
                <a:ea typeface="Calibri" panose="020F0502020204030204" pitchFamily="34" charset="0"/>
              </a:rPr>
              <a:t>sylvaticum</a:t>
            </a:r>
            <a:r>
              <a:rPr lang="en-GB" sz="1200" i="1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1200" dirty="0">
                <a:latin typeface="Calibri" panose="020F0502020204030204" pitchFamily="34" charset="0"/>
                <a:ea typeface="Calibri" panose="020F0502020204030204" pitchFamily="34" charset="0"/>
              </a:rPr>
              <a:t>and</a:t>
            </a:r>
            <a:r>
              <a:rPr lang="en-GB" sz="1200" i="1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1200" i="1" dirty="0" err="1">
                <a:latin typeface="Calibri" panose="020F0502020204030204" pitchFamily="34" charset="0"/>
                <a:ea typeface="Calibri" panose="020F0502020204030204" pitchFamily="34" charset="0"/>
              </a:rPr>
              <a:t>Polygonatum</a:t>
            </a:r>
            <a:r>
              <a:rPr lang="en-GB" sz="1200" i="1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1200" i="1" dirty="0" err="1">
                <a:latin typeface="Calibri" panose="020F0502020204030204" pitchFamily="34" charset="0"/>
                <a:ea typeface="Calibri" panose="020F0502020204030204" pitchFamily="34" charset="0"/>
              </a:rPr>
              <a:t>verticillatum</a:t>
            </a:r>
            <a:r>
              <a:rPr lang="en-GB" sz="1200" i="1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1200" dirty="0">
                <a:latin typeface="Calibri" panose="020F0502020204030204" pitchFamily="34" charset="0"/>
                <a:ea typeface="Calibri" panose="020F0502020204030204" pitchFamily="34" charset="0"/>
              </a:rPr>
              <a:t>from Norway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4EF1565-787A-B717-D2FF-674D8132368F}"/>
              </a:ext>
            </a:extLst>
          </p:cNvPr>
          <p:cNvSpPr txBox="1"/>
          <p:nvPr/>
        </p:nvSpPr>
        <p:spPr>
          <a:xfrm>
            <a:off x="8144423" y="958373"/>
            <a:ext cx="3738684" cy="276999"/>
          </a:xfrm>
          <a:prstGeom prst="rect">
            <a:avLst/>
          </a:prstGeom>
          <a:solidFill>
            <a:srgbClr val="E2F0D9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Collecting </a:t>
            </a:r>
            <a:r>
              <a:rPr lang="en-GB" sz="1200" i="1" dirty="0" err="1"/>
              <a:t>Polygonatum</a:t>
            </a:r>
            <a:r>
              <a:rPr lang="en-GB" sz="1200" i="1" dirty="0"/>
              <a:t> </a:t>
            </a:r>
            <a:r>
              <a:rPr lang="en-GB" sz="1200" i="1" dirty="0" err="1"/>
              <a:t>verticillatum</a:t>
            </a:r>
            <a:r>
              <a:rPr lang="en-GB" sz="1200" i="1" dirty="0"/>
              <a:t> </a:t>
            </a:r>
            <a:r>
              <a:rPr lang="en-GB" sz="1200" dirty="0"/>
              <a:t>seed 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C2EC04D-90BE-69EF-23EA-0FCA64C7E956}"/>
              </a:ext>
            </a:extLst>
          </p:cNvPr>
          <p:cNvCxnSpPr/>
          <p:nvPr/>
        </p:nvCxnSpPr>
        <p:spPr>
          <a:xfrm>
            <a:off x="0" y="6025007"/>
            <a:ext cx="12192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9642D54E-39F0-172C-3037-735FD3526110}"/>
              </a:ext>
            </a:extLst>
          </p:cNvPr>
          <p:cNvSpPr txBox="1"/>
          <p:nvPr/>
        </p:nvSpPr>
        <p:spPr>
          <a:xfrm>
            <a:off x="9728036" y="0"/>
            <a:ext cx="24639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Update September 2023</a:t>
            </a:r>
          </a:p>
        </p:txBody>
      </p:sp>
      <p:pic>
        <p:nvPicPr>
          <p:cNvPr id="8" name="Picture 7" descr="A hand holding a plant with red berries&#10;&#10;Description automatically generated">
            <a:extLst>
              <a:ext uri="{FF2B5EF4-FFF2-40B4-BE49-F238E27FC236}">
                <a16:creationId xmlns:a16="http://schemas.microsoft.com/office/drawing/2014/main" id="{8534491E-9BF5-7652-6D62-3D708F59AED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33" r="9792"/>
          <a:stretch/>
        </p:blipFill>
        <p:spPr>
          <a:xfrm>
            <a:off x="3119716" y="2448802"/>
            <a:ext cx="3959032" cy="3437124"/>
          </a:xfrm>
          <a:prstGeom prst="rect">
            <a:avLst/>
          </a:prstGeom>
        </p:spPr>
      </p:pic>
      <p:pic>
        <p:nvPicPr>
          <p:cNvPr id="15" name="Picture 14" descr="A person sitting on grass with a group of people in the background&#10;&#10;Description automatically generated">
            <a:extLst>
              <a:ext uri="{FF2B5EF4-FFF2-40B4-BE49-F238E27FC236}">
                <a16:creationId xmlns:a16="http://schemas.microsoft.com/office/drawing/2014/main" id="{F309B2C2-C0A5-E795-15CA-F268A5307FB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223" y="2448802"/>
            <a:ext cx="2580494" cy="3437124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C07716FE-7C54-DF6B-1F43-C5D4CC2DAA78}"/>
              </a:ext>
            </a:extLst>
          </p:cNvPr>
          <p:cNvSpPr txBox="1"/>
          <p:nvPr/>
        </p:nvSpPr>
        <p:spPr>
          <a:xfrm>
            <a:off x="539223" y="2448802"/>
            <a:ext cx="6539525" cy="276999"/>
          </a:xfrm>
          <a:prstGeom prst="rect">
            <a:avLst/>
          </a:prstGeom>
          <a:solidFill>
            <a:srgbClr val="E2F0D9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200" i="1" dirty="0" err="1"/>
              <a:t>Hedlundia</a:t>
            </a:r>
            <a:r>
              <a:rPr lang="en-GB" sz="1200" dirty="0"/>
              <a:t> seed collections on Arran, Holy Isle and in </a:t>
            </a:r>
            <a:r>
              <a:rPr lang="en-GB" sz="1200" i="1" dirty="0"/>
              <a:t>ex-situ</a:t>
            </a:r>
            <a:r>
              <a:rPr lang="en-GB" sz="1200" dirty="0"/>
              <a:t> collections</a:t>
            </a:r>
          </a:p>
        </p:txBody>
      </p:sp>
      <p:sp>
        <p:nvSpPr>
          <p:cNvPr id="16" name="AutoShape 2">
            <a:extLst>
              <a:ext uri="{FF2B5EF4-FFF2-40B4-BE49-F238E27FC236}">
                <a16:creationId xmlns:a16="http://schemas.microsoft.com/office/drawing/2014/main" id="{BC9BA402-EEB3-528B-4D95-60906F6817C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18514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055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newspaper with a picture of two boys&#10;&#10;Description automatically generated">
            <a:extLst>
              <a:ext uri="{FF2B5EF4-FFF2-40B4-BE49-F238E27FC236}">
                <a16:creationId xmlns:a16="http://schemas.microsoft.com/office/drawing/2014/main" id="{641F31BA-46F3-C3A3-9CAB-ACC89521F8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432" y="3454628"/>
            <a:ext cx="3316053" cy="2488658"/>
          </a:xfrm>
          <a:prstGeom prst="rect">
            <a:avLst/>
          </a:prstGeom>
        </p:spPr>
      </p:pic>
      <p:pic>
        <p:nvPicPr>
          <p:cNvPr id="1027" name="Picture 1" descr="Text&#10;&#10;Description automatically generated">
            <a:extLst>
              <a:ext uri="{FF2B5EF4-FFF2-40B4-BE49-F238E27FC236}">
                <a16:creationId xmlns:a16="http://schemas.microsoft.com/office/drawing/2014/main" id="{98CA3228-81A9-90CE-83B4-D1C1463F0E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670" y="6230355"/>
            <a:ext cx="1457325" cy="46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7">
            <a:extLst>
              <a:ext uri="{FF2B5EF4-FFF2-40B4-BE49-F238E27FC236}">
                <a16:creationId xmlns:a16="http://schemas.microsoft.com/office/drawing/2014/main" id="{32F2B97F-11A6-8BD1-3BA8-1659BBC581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8155" y="-48966"/>
            <a:ext cx="7768472" cy="1000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0" lang="en-GB" altLang="en-US" sz="1100" b="0" i="0" u="none" strike="noStrike" cap="none" normalizeH="0" baseline="0" dirty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n-GB" altLang="en-US" sz="800" b="0" i="0" u="none" strike="noStrike" cap="none" normalizeH="0" baseline="0" dirty="0">
              <a:ln>
                <a:noFill/>
              </a:ln>
              <a:solidFill>
                <a:schemeClr val="accent6">
                  <a:lumMod val="60000"/>
                  <a:lumOff val="40000"/>
                </a:schemeClr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0" lang="en-GB" altLang="en-US" sz="2800" b="1" i="0" u="none" strike="noStrike" cap="none" normalizeH="0" baseline="0" dirty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Biodiversity Net Gain: </a:t>
            </a:r>
            <a:endParaRPr kumimoji="0" lang="en-GB" altLang="en-US" sz="2800" b="0" i="0" u="none" strike="noStrike" cap="none" normalizeH="0" baseline="0" dirty="0">
              <a:ln>
                <a:noFill/>
              </a:ln>
              <a:solidFill>
                <a:schemeClr val="accent6">
                  <a:lumMod val="60000"/>
                  <a:lumOff val="40000"/>
                </a:schemeClr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0" lang="en-GB" altLang="en-US" sz="2000" b="1" i="0" u="none" strike="noStrike" cap="none" normalizeH="0" baseline="0" dirty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Biodiversity as a crucible for saving Scotland’s most threatened species.</a:t>
            </a:r>
            <a:endParaRPr kumimoji="0" lang="en-GB" altLang="en-US" sz="2000" b="0" i="0" u="none" strike="noStrike" cap="none" normalizeH="0" baseline="0" dirty="0">
              <a:ln>
                <a:noFill/>
              </a:ln>
              <a:solidFill>
                <a:schemeClr val="accent6">
                  <a:lumMod val="60000"/>
                  <a:lumOff val="40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B8A3F4E-32FB-E7F8-65C1-177775DE4E31}"/>
              </a:ext>
            </a:extLst>
          </p:cNvPr>
          <p:cNvCxnSpPr/>
          <p:nvPr/>
        </p:nvCxnSpPr>
        <p:spPr>
          <a:xfrm>
            <a:off x="0" y="914714"/>
            <a:ext cx="12192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A70D2E60-AA19-0CA5-3142-9E8137D672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3419" y="6198906"/>
            <a:ext cx="4677943" cy="4724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9F50280-B291-F417-DD7F-DD21C4144984}"/>
              </a:ext>
            </a:extLst>
          </p:cNvPr>
          <p:cNvSpPr txBox="1"/>
          <p:nvPr/>
        </p:nvSpPr>
        <p:spPr>
          <a:xfrm>
            <a:off x="0" y="0"/>
            <a:ext cx="14696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GB" altLang="en-US" sz="1800" b="1" i="0" u="none" strike="noStrike" cap="none" normalizeH="0" baseline="0" dirty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NRF 502209 </a:t>
            </a:r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B558900-ECFA-2F52-F70F-96FE5EE80ECF}"/>
              </a:ext>
            </a:extLst>
          </p:cNvPr>
          <p:cNvSpPr txBox="1"/>
          <p:nvPr/>
        </p:nvSpPr>
        <p:spPr>
          <a:xfrm>
            <a:off x="56100" y="952049"/>
            <a:ext cx="7492182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Communication, press and publications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:</a:t>
            </a:r>
            <a:endParaRPr lang="en-GB" sz="1200" dirty="0"/>
          </a:p>
          <a:p>
            <a:pPr marL="171450" indent="-171450">
              <a:buFontTx/>
              <a:buChar char="-"/>
            </a:pPr>
            <a:r>
              <a:rPr lang="en-GB" sz="1200" dirty="0"/>
              <a:t>We continued to create weekly social media posts</a:t>
            </a:r>
          </a:p>
          <a:p>
            <a:pPr marL="171450" indent="-171450">
              <a:buFontTx/>
              <a:buChar char="-"/>
            </a:pPr>
            <a:r>
              <a:rPr lang="en-GB" sz="1200" dirty="0"/>
              <a:t>During the Climate Week we ran an ‘Instagram Takeover’ to show the work involved behind the scenes: </a:t>
            </a:r>
            <a:r>
              <a:rPr lang="en-GB" sz="1200" dirty="0">
                <a:hlinkClick r:id="rId5"/>
              </a:rPr>
              <a:t>https://www.instagram.com/stories/highlights/18004740049893525/</a:t>
            </a:r>
            <a:r>
              <a:rPr lang="en-GB" sz="1200" dirty="0"/>
              <a:t>  </a:t>
            </a:r>
          </a:p>
          <a:p>
            <a:pPr marL="171450" indent="-171450">
              <a:buFontTx/>
              <a:buChar char="-"/>
            </a:pPr>
            <a:r>
              <a:rPr lang="en-GB" sz="1200" dirty="0"/>
              <a:t>Becca presented the project to the Worshipful Company of Gardeners on 07.09.2023</a:t>
            </a:r>
          </a:p>
          <a:p>
            <a:pPr marL="171450" indent="-171450">
              <a:buFontTx/>
              <a:buChar char="-"/>
            </a:pPr>
            <a:r>
              <a:rPr lang="en-GB" sz="1200" dirty="0"/>
              <a:t>Emma and Rachel’s </a:t>
            </a:r>
            <a:r>
              <a:rPr lang="en-GB" sz="1200" i="1" dirty="0" err="1"/>
              <a:t>Hedlundia</a:t>
            </a:r>
            <a:r>
              <a:rPr lang="en-GB" sz="1200" dirty="0"/>
              <a:t> seed collection trip and presentation to the Arran Natural History Society on 05.09.23 was featured in The Arran Banner</a:t>
            </a:r>
          </a:p>
          <a:p>
            <a:pPr marL="171450" indent="-171450">
              <a:buFontTx/>
              <a:buChar char="-"/>
            </a:pPr>
            <a:r>
              <a:rPr lang="en-GB" sz="1200" dirty="0"/>
              <a:t>Matt Elliott mentioned the project in a talk at the British Society for Plant Pathology conference on 08.09.23</a:t>
            </a:r>
          </a:p>
          <a:p>
            <a:pPr marL="171450" indent="-171450">
              <a:buFontTx/>
              <a:buChar char="-"/>
            </a:pPr>
            <a:r>
              <a:rPr lang="en-GB" sz="1200" dirty="0"/>
              <a:t>New Botanic Stories blogs available (</a:t>
            </a:r>
            <a:r>
              <a:rPr lang="en-GB" sz="1200" dirty="0">
                <a:hlinkClick r:id="rId6"/>
              </a:rPr>
              <a:t>https://stories.rbge.org.uk/archives/category/science/scottish-plant-recovery</a:t>
            </a:r>
            <a:r>
              <a:rPr lang="en-GB" sz="1200" dirty="0"/>
              <a:t>) </a:t>
            </a:r>
          </a:p>
          <a:p>
            <a:r>
              <a:rPr lang="en-GB" sz="1200" dirty="0"/>
              <a:t>              </a:t>
            </a:r>
            <a:r>
              <a:rPr lang="en-GB" sz="1200" i="1" dirty="0"/>
              <a:t>Woodsia </a:t>
            </a:r>
            <a:r>
              <a:rPr lang="en-GB" sz="1200" i="1" dirty="0" err="1"/>
              <a:t>ilvensis</a:t>
            </a:r>
            <a:r>
              <a:rPr lang="en-GB" sz="1200" i="1" dirty="0"/>
              <a:t>: </a:t>
            </a:r>
            <a:r>
              <a:rPr lang="en-GB" sz="1200" dirty="0">
                <a:hlinkClick r:id="rId7"/>
              </a:rPr>
              <a:t>https://stories.rbge.org.uk/archives/37815</a:t>
            </a:r>
            <a:r>
              <a:rPr lang="en-GB" sz="1200" dirty="0"/>
              <a:t> </a:t>
            </a:r>
          </a:p>
          <a:p>
            <a:r>
              <a:rPr lang="en-GB" sz="1200" dirty="0"/>
              <a:t>              </a:t>
            </a:r>
            <a:r>
              <a:rPr lang="en-GB" sz="1200" i="1" dirty="0" err="1"/>
              <a:t>Hedlundia</a:t>
            </a:r>
            <a:r>
              <a:rPr lang="en-GB" sz="1200" i="1" dirty="0"/>
              <a:t>:</a:t>
            </a:r>
            <a:r>
              <a:rPr lang="en-GB" sz="1200" dirty="0"/>
              <a:t> </a:t>
            </a:r>
            <a:r>
              <a:rPr lang="en-GB" sz="1200" dirty="0">
                <a:hlinkClick r:id="rId8"/>
              </a:rPr>
              <a:t>https://stories.rbge.org.uk/archives/37797</a:t>
            </a:r>
            <a:r>
              <a:rPr lang="en-GB" sz="1200" dirty="0"/>
              <a:t>   </a:t>
            </a:r>
          </a:p>
          <a:p>
            <a:r>
              <a:rPr lang="en-GB" sz="1200" dirty="0"/>
              <a:t>              </a:t>
            </a:r>
            <a:r>
              <a:rPr lang="en-GB" sz="1200" i="1" dirty="0" err="1"/>
              <a:t>Hedlundia</a:t>
            </a:r>
            <a:r>
              <a:rPr lang="en-GB" sz="1200" i="1" dirty="0"/>
              <a:t> taxonomy</a:t>
            </a:r>
            <a:r>
              <a:rPr lang="en-GB" sz="1200" dirty="0"/>
              <a:t>: </a:t>
            </a:r>
            <a:r>
              <a:rPr lang="en-GB" sz="1200" dirty="0">
                <a:hlinkClick r:id="rId9"/>
              </a:rPr>
              <a:t>https://stories.rbge.org.uk/archives/37679</a:t>
            </a:r>
            <a:r>
              <a:rPr lang="en-GB" sz="1200" dirty="0"/>
              <a:t> </a:t>
            </a:r>
          </a:p>
          <a:p>
            <a:r>
              <a:rPr lang="en-GB" sz="1200" dirty="0"/>
              <a:t>              Conservation photography: </a:t>
            </a:r>
            <a:r>
              <a:rPr lang="en-GB" sz="1200" dirty="0">
                <a:hlinkClick r:id="rId10"/>
              </a:rPr>
              <a:t>https://stories.rbge.org.uk/archives/37751</a:t>
            </a:r>
            <a:r>
              <a:rPr lang="en-GB" sz="1200" dirty="0"/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C9E165E-CB49-2F1B-56F1-16E6F06E0189}"/>
              </a:ext>
            </a:extLst>
          </p:cNvPr>
          <p:cNvSpPr txBox="1"/>
          <p:nvPr/>
        </p:nvSpPr>
        <p:spPr>
          <a:xfrm>
            <a:off x="7799294" y="947826"/>
            <a:ext cx="433660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Plans for </a:t>
            </a:r>
            <a:r>
              <a:rPr lang="en-GB" sz="1200" b="1" dirty="0">
                <a:latin typeface="Calibri" panose="020F0502020204030204" pitchFamily="34" charset="0"/>
                <a:ea typeface="Calibri" panose="020F0502020204030204" pitchFamily="34" charset="0"/>
              </a:rPr>
              <a:t>October</a:t>
            </a:r>
            <a:r>
              <a:rPr lang="en-GB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2023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:</a:t>
            </a:r>
          </a:p>
          <a:p>
            <a:pPr marL="171450" indent="-171450">
              <a:buFontTx/>
              <a:buChar char="-"/>
            </a:pPr>
            <a:r>
              <a:rPr lang="en-GB" sz="1200" dirty="0">
                <a:latin typeface="Calibri" panose="020F0502020204030204" pitchFamily="34" charset="0"/>
                <a:ea typeface="Calibri" panose="020F0502020204030204" pitchFamily="34" charset="0"/>
              </a:rPr>
              <a:t>Continue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propagation, weeding, maintenance of existing plants</a:t>
            </a:r>
          </a:p>
          <a:p>
            <a:pPr marL="171450" indent="-171450">
              <a:buFontTx/>
              <a:buChar char="-"/>
            </a:pPr>
            <a:r>
              <a:rPr lang="en-GB" sz="1200" dirty="0">
                <a:latin typeface="Calibri" panose="020F0502020204030204" pitchFamily="34" charset="0"/>
                <a:ea typeface="Calibri" panose="020F0502020204030204" pitchFamily="34" charset="0"/>
              </a:rPr>
              <a:t>Start DNA extractions for </a:t>
            </a:r>
            <a:r>
              <a:rPr lang="en-GB" sz="1200" i="1" dirty="0" err="1">
                <a:latin typeface="Calibri" panose="020F0502020204030204" pitchFamily="34" charset="0"/>
                <a:ea typeface="Calibri" panose="020F0502020204030204" pitchFamily="34" charset="0"/>
              </a:rPr>
              <a:t>Ulmus</a:t>
            </a:r>
            <a:r>
              <a:rPr lang="en-GB" sz="1200" i="1" dirty="0">
                <a:latin typeface="Calibri" panose="020F0502020204030204" pitchFamily="34" charset="0"/>
                <a:ea typeface="Calibri" panose="020F0502020204030204" pitchFamily="34" charset="0"/>
              </a:rPr>
              <a:t> glabra </a:t>
            </a:r>
          </a:p>
          <a:p>
            <a:pPr marL="171450" indent="-171450">
              <a:buFontTx/>
              <a:buChar char="-"/>
            </a:pPr>
            <a:r>
              <a:rPr lang="en-GB" sz="1200" dirty="0">
                <a:latin typeface="Calibri" panose="020F0502020204030204" pitchFamily="34" charset="0"/>
                <a:ea typeface="Calibri" panose="020F0502020204030204" pitchFamily="34" charset="0"/>
              </a:rPr>
              <a:t>Work on project specific webpage</a:t>
            </a:r>
          </a:p>
          <a:p>
            <a:pPr marL="171450" indent="-171450">
              <a:buFontTx/>
              <a:buChar char="-"/>
            </a:pPr>
            <a:r>
              <a:rPr lang="en-GB" sz="1200" dirty="0">
                <a:latin typeface="Calibri" panose="020F0502020204030204" pitchFamily="34" charset="0"/>
                <a:ea typeface="Calibri" panose="020F0502020204030204" pitchFamily="34" charset="0"/>
              </a:rPr>
              <a:t>Continue to process and store all seed collected from all species</a:t>
            </a:r>
          </a:p>
          <a:p>
            <a:pPr marL="171450" indent="-171450">
              <a:buFontTx/>
              <a:buChar char="-"/>
            </a:pPr>
            <a:r>
              <a:rPr lang="en-GB" sz="1200" dirty="0">
                <a:latin typeface="Calibri" panose="020F0502020204030204" pitchFamily="34" charset="0"/>
                <a:ea typeface="Calibri" panose="020F0502020204030204" pitchFamily="34" charset="0"/>
              </a:rPr>
              <a:t>Continue processing foreign seed collections</a:t>
            </a:r>
          </a:p>
          <a:p>
            <a:pPr marL="171450" indent="-171450">
              <a:buFontTx/>
              <a:buChar char="-"/>
            </a:pPr>
            <a:r>
              <a:rPr lang="en-GB" sz="1200" dirty="0">
                <a:latin typeface="Calibri" panose="020F0502020204030204" pitchFamily="34" charset="0"/>
                <a:ea typeface="Calibri" panose="020F0502020204030204" pitchFamily="34" charset="0"/>
              </a:rPr>
              <a:t>Start </a:t>
            </a:r>
            <a:r>
              <a:rPr lang="en-GB" sz="1200" dirty="0" err="1">
                <a:latin typeface="Calibri" panose="020F0502020204030204" pitchFamily="34" charset="0"/>
                <a:ea typeface="Calibri" panose="020F0502020204030204" pitchFamily="34" charset="0"/>
              </a:rPr>
              <a:t>NatureScot</a:t>
            </a:r>
            <a:r>
              <a:rPr lang="en-GB" sz="1200" dirty="0">
                <a:latin typeface="Calibri" panose="020F0502020204030204" pitchFamily="34" charset="0"/>
                <a:ea typeface="Calibri" panose="020F0502020204030204" pitchFamily="34" charset="0"/>
              </a:rPr>
              <a:t> conservation translocation permits for </a:t>
            </a:r>
            <a:r>
              <a:rPr lang="en-GB" sz="1200" i="1" dirty="0" err="1">
                <a:latin typeface="Calibri" panose="020F0502020204030204" pitchFamily="34" charset="0"/>
                <a:ea typeface="Calibri" panose="020F0502020204030204" pitchFamily="34" charset="0"/>
              </a:rPr>
              <a:t>Ulmus</a:t>
            </a:r>
            <a:r>
              <a:rPr lang="en-GB" sz="1200" i="1" dirty="0">
                <a:latin typeface="Calibri" panose="020F0502020204030204" pitchFamily="34" charset="0"/>
                <a:ea typeface="Calibri" panose="020F0502020204030204" pitchFamily="34" charset="0"/>
              </a:rPr>
              <a:t> glabra</a:t>
            </a:r>
          </a:p>
          <a:p>
            <a:pPr marL="171450" indent="-171450">
              <a:buFontTx/>
              <a:buChar char="-"/>
            </a:pPr>
            <a:r>
              <a:rPr lang="en-GB" sz="1200" dirty="0">
                <a:latin typeface="Calibri" panose="020F0502020204030204" pitchFamily="34" charset="0"/>
                <a:ea typeface="Calibri" panose="020F0502020204030204" pitchFamily="34" charset="0"/>
              </a:rPr>
              <a:t>Meet with </a:t>
            </a:r>
            <a:r>
              <a:rPr lang="en-GB" sz="1200" dirty="0" err="1">
                <a:latin typeface="Calibri" panose="020F0502020204030204" pitchFamily="34" charset="0"/>
                <a:ea typeface="Calibri" panose="020F0502020204030204" pitchFamily="34" charset="0"/>
              </a:rPr>
              <a:t>NatureScot</a:t>
            </a:r>
            <a:r>
              <a:rPr lang="en-GB" sz="1200" dirty="0">
                <a:latin typeface="Calibri" panose="020F0502020204030204" pitchFamily="34" charset="0"/>
                <a:ea typeface="Calibri" panose="020F0502020204030204" pitchFamily="34" charset="0"/>
              </a:rPr>
              <a:t> to discuss fencing of </a:t>
            </a:r>
            <a:r>
              <a:rPr lang="en-GB" sz="1200" i="1" dirty="0" err="1">
                <a:latin typeface="Calibri" panose="020F0502020204030204" pitchFamily="34" charset="0"/>
                <a:ea typeface="Calibri" panose="020F0502020204030204" pitchFamily="34" charset="0"/>
              </a:rPr>
              <a:t>Hedlundia</a:t>
            </a:r>
            <a:r>
              <a:rPr lang="en-GB" sz="1200" dirty="0">
                <a:latin typeface="Calibri" panose="020F0502020204030204" pitchFamily="34" charset="0"/>
                <a:ea typeface="Calibri" panose="020F0502020204030204" pitchFamily="34" charset="0"/>
              </a:rPr>
              <a:t> on Arran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3177908-6038-6964-5DF4-D785AF12B79D}"/>
              </a:ext>
            </a:extLst>
          </p:cNvPr>
          <p:cNvSpPr txBox="1"/>
          <p:nvPr/>
        </p:nvSpPr>
        <p:spPr>
          <a:xfrm flipH="1">
            <a:off x="9961870" y="262933"/>
            <a:ext cx="222336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/>
              <a:t>Prepared by Dr Aline Finger, afinger@rbge.org.uk</a:t>
            </a:r>
          </a:p>
        </p:txBody>
      </p:sp>
      <p:pic>
        <p:nvPicPr>
          <p:cNvPr id="2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F12825CE-6E77-CEA1-326F-FFAEA50650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6881" y="6033725"/>
            <a:ext cx="1071554" cy="824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C2EC04D-90BE-69EF-23EA-0FCA64C7E956}"/>
              </a:ext>
            </a:extLst>
          </p:cNvPr>
          <p:cNvCxnSpPr/>
          <p:nvPr/>
        </p:nvCxnSpPr>
        <p:spPr>
          <a:xfrm>
            <a:off x="0" y="6025007"/>
            <a:ext cx="12192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30" name="Rectangle 1029">
            <a:extLst>
              <a:ext uri="{FF2B5EF4-FFF2-40B4-BE49-F238E27FC236}">
                <a16:creationId xmlns:a16="http://schemas.microsoft.com/office/drawing/2014/main" id="{2218677A-443C-838A-DFFE-75656566C77E}"/>
              </a:ext>
            </a:extLst>
          </p:cNvPr>
          <p:cNvSpPr/>
          <p:nvPr/>
        </p:nvSpPr>
        <p:spPr>
          <a:xfrm>
            <a:off x="5082267" y="3147361"/>
            <a:ext cx="6989224" cy="2810634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 w="38100">
                <a:solidFill>
                  <a:sysClr val="windowText" lastClr="000000"/>
                </a:solidFill>
              </a:ln>
              <a:noFill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28F94E4-A585-BB59-1432-0A74B1F8AD28}"/>
              </a:ext>
            </a:extLst>
          </p:cNvPr>
          <p:cNvSpPr txBox="1"/>
          <p:nvPr/>
        </p:nvSpPr>
        <p:spPr>
          <a:xfrm>
            <a:off x="9728036" y="0"/>
            <a:ext cx="24639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Update September 2023</a:t>
            </a:r>
          </a:p>
        </p:txBody>
      </p:sp>
      <p:sp>
        <p:nvSpPr>
          <p:cNvPr id="1029" name="TextBox 1028">
            <a:extLst>
              <a:ext uri="{FF2B5EF4-FFF2-40B4-BE49-F238E27FC236}">
                <a16:creationId xmlns:a16="http://schemas.microsoft.com/office/drawing/2014/main" id="{1923EEAF-E55A-15BB-A9F4-69E0619F3F32}"/>
              </a:ext>
            </a:extLst>
          </p:cNvPr>
          <p:cNvSpPr txBox="1"/>
          <p:nvPr/>
        </p:nvSpPr>
        <p:spPr>
          <a:xfrm>
            <a:off x="5088243" y="3154865"/>
            <a:ext cx="6977272" cy="276999"/>
          </a:xfrm>
          <a:prstGeom prst="rect">
            <a:avLst/>
          </a:prstGeom>
          <a:solidFill>
            <a:srgbClr val="E2F0D9">
              <a:alpha val="69804"/>
            </a:srgb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Some of our latest social media posts</a:t>
            </a:r>
          </a:p>
        </p:txBody>
      </p:sp>
      <p:sp>
        <p:nvSpPr>
          <p:cNvPr id="1024" name="TextBox 1023">
            <a:extLst>
              <a:ext uri="{FF2B5EF4-FFF2-40B4-BE49-F238E27FC236}">
                <a16:creationId xmlns:a16="http://schemas.microsoft.com/office/drawing/2014/main" id="{8DB1B06C-020A-1432-8AFE-BDDBF69A360E}"/>
              </a:ext>
            </a:extLst>
          </p:cNvPr>
          <p:cNvSpPr txBox="1"/>
          <p:nvPr/>
        </p:nvSpPr>
        <p:spPr>
          <a:xfrm>
            <a:off x="944432" y="3452658"/>
            <a:ext cx="3316053" cy="276999"/>
          </a:xfrm>
          <a:prstGeom prst="rect">
            <a:avLst/>
          </a:prstGeom>
          <a:solidFill>
            <a:srgbClr val="E2F0D9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latin typeface="Calibri" panose="020F0502020204030204" pitchFamily="34" charset="0"/>
                <a:ea typeface="Calibri" panose="020F0502020204030204" pitchFamily="34" charset="0"/>
              </a:rPr>
              <a:t>The Arran Banner promoting the project and talk </a:t>
            </a:r>
            <a:endParaRPr lang="en-GB" sz="1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58D047B-DA63-83ED-8D5A-A772D1DB40F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088243" y="3444490"/>
            <a:ext cx="2148110" cy="248051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39749F-9250-891D-E989-870BA8DB4136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b="40161"/>
          <a:stretch/>
        </p:blipFill>
        <p:spPr>
          <a:xfrm>
            <a:off x="7124691" y="3439368"/>
            <a:ext cx="1812700" cy="153367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D7A002F-90A6-E932-8DF1-18331DC5865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955476" y="3434394"/>
            <a:ext cx="1373818" cy="249682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C81A805-D285-F836-64EF-6CE10472DFF3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t="59899"/>
          <a:stretch/>
        </p:blipFill>
        <p:spPr>
          <a:xfrm>
            <a:off x="6939723" y="4763936"/>
            <a:ext cx="1487090" cy="113115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6FB4911-C4DC-057E-1932-64F8654D3901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b="40344"/>
          <a:stretch/>
        </p:blipFill>
        <p:spPr>
          <a:xfrm>
            <a:off x="10272019" y="3563505"/>
            <a:ext cx="1766308" cy="1998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0577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D239AC23ECA524F974EB3F0E400717F" ma:contentTypeVersion="15" ma:contentTypeDescription="Create a new document." ma:contentTypeScope="" ma:versionID="efe65aabae085efe3e431a29e6559180">
  <xsd:schema xmlns:xsd="http://www.w3.org/2001/XMLSchema" xmlns:xs="http://www.w3.org/2001/XMLSchema" xmlns:p="http://schemas.microsoft.com/office/2006/metadata/properties" xmlns:ns2="6bfdf04c-8f91-4a8b-bb21-8e5b2642aa60" xmlns:ns3="00cd9a54-b2bb-4946-8366-88bc03a09152" targetNamespace="http://schemas.microsoft.com/office/2006/metadata/properties" ma:root="true" ma:fieldsID="15a88a8668783b61eae84e7d9617768d" ns2:_="" ns3:_="">
    <xsd:import namespace="6bfdf04c-8f91-4a8b-bb21-8e5b2642aa60"/>
    <xsd:import namespace="00cd9a54-b2bb-4946-8366-88bc03a0915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LengthInSecond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bfdf04c-8f91-4a8b-bb21-8e5b2642aa6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1267f0c9-26c2-43b0-88a9-7851c519381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0cd9a54-b2bb-4946-8366-88bc03a09152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a7b4a9d3-9921-47e4-be40-c7cd60dd3578}" ma:internalName="TaxCatchAll" ma:showField="CatchAllData" ma:web="00cd9a54-b2bb-4946-8366-88bc03a0915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00cd9a54-b2bb-4946-8366-88bc03a09152" xsi:nil="true"/>
    <lcf76f155ced4ddcb4097134ff3c332f xmlns="6bfdf04c-8f91-4a8b-bb21-8e5b2642aa6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A9D8AA8F-56F5-4A6B-8925-727A4B50EBD4}"/>
</file>

<file path=customXml/itemProps2.xml><?xml version="1.0" encoding="utf-8"?>
<ds:datastoreItem xmlns:ds="http://schemas.openxmlformats.org/officeDocument/2006/customXml" ds:itemID="{7C125F03-75CE-415C-B566-14308F581FC9}"/>
</file>

<file path=customXml/itemProps3.xml><?xml version="1.0" encoding="utf-8"?>
<ds:datastoreItem xmlns:ds="http://schemas.openxmlformats.org/officeDocument/2006/customXml" ds:itemID="{9A44AD41-24AC-4A7B-BB2F-3BB808795D3F}"/>
</file>

<file path=docProps/app.xml><?xml version="1.0" encoding="utf-8"?>
<Properties xmlns="http://schemas.openxmlformats.org/officeDocument/2006/extended-properties" xmlns:vt="http://schemas.openxmlformats.org/officeDocument/2006/docPropsVTypes">
  <TotalTime>92344</TotalTime>
  <Words>811</Words>
  <Application>Microsoft Office PowerPoint</Application>
  <PresentationFormat>Widescreen</PresentationFormat>
  <Paragraphs>80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8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Martine Borge</dc:creator>
  <cp:lastModifiedBy>Aline Finger</cp:lastModifiedBy>
  <cp:revision>48</cp:revision>
  <dcterms:created xsi:type="dcterms:W3CDTF">2023-03-31T13:22:25Z</dcterms:created>
  <dcterms:modified xsi:type="dcterms:W3CDTF">2023-11-24T08:06:03Z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0x010100BD239AC23ECA524F974EB3F0E400717F</vt:lpwstr>
  </property>
</Properties>
</file>